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7" r:id="rId4"/>
    <p:sldId id="282" r:id="rId5"/>
    <p:sldId id="278" r:id="rId6"/>
    <p:sldId id="263" r:id="rId7"/>
    <p:sldId id="264" r:id="rId8"/>
    <p:sldId id="283" r:id="rId9"/>
    <p:sldId id="279" r:id="rId10"/>
    <p:sldId id="280" r:id="rId11"/>
    <p:sldId id="281" r:id="rId12"/>
    <p:sldId id="274" r:id="rId13"/>
    <p:sldId id="275" r:id="rId14"/>
    <p:sldId id="270" r:id="rId15"/>
    <p:sldId id="276" r:id="rId16"/>
  </p:sldIdLst>
  <p:sldSz cx="9144000" cy="6858000" type="screen4x3"/>
  <p:notesSz cx="6858000" cy="9144000"/>
  <p:custDataLst>
    <p:tags r:id="rId18"/>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CC00"/>
    <a:srgbClr val="CC6600"/>
    <a:srgbClr val="996633"/>
    <a:srgbClr val="993300"/>
    <a:srgbClr val="FFCC99"/>
    <a:srgbClr val="CC9900"/>
    <a:srgbClr val="FFCC66"/>
    <a:srgbClr val="66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1367" autoAdjust="0"/>
    <p:restoredTop sz="70283" autoAdjust="0"/>
  </p:normalViewPr>
  <p:slideViewPr>
    <p:cSldViewPr>
      <p:cViewPr>
        <p:scale>
          <a:sx n="51" d="100"/>
          <a:sy n="51" d="100"/>
        </p:scale>
        <p:origin x="-2394" y="-3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5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18435" name="Rectangle 9"/>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25B2E33-7602-4D93-AF91-0FB2C85A6F7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3"/>
          <p:cNvSpPr>
            <a:spLocks noGrp="1" noChangeArrowheads="1"/>
          </p:cNvSpPr>
          <p:nvPr>
            <p:ph type="sldNum" sz="quarter" idx="5"/>
          </p:nvPr>
        </p:nvSpPr>
        <p:spPr>
          <a:noFill/>
        </p:spPr>
        <p:txBody>
          <a:bodyPr/>
          <a:lstStyle/>
          <a:p>
            <a:fld id="{3DA4AB82-345B-4ED1-B7AC-7B31563D55B7}" type="slidenum">
              <a:rPr lang="en-US" altLang="en-US" smtClean="0"/>
              <a:pPr/>
              <a:t>1</a:t>
            </a:fld>
            <a:endParaRPr lang="en-US" altLang="en-US" smtClean="0"/>
          </a:p>
        </p:txBody>
      </p:sp>
      <p:sp>
        <p:nvSpPr>
          <p:cNvPr id="19459" name="Rectangle 1026"/>
          <p:cNvSpPr>
            <a:spLocks noChangeArrowheads="1" noTextEdit="1"/>
          </p:cNvSpPr>
          <p:nvPr>
            <p:ph type="sldImg"/>
          </p:nvPr>
        </p:nvSpPr>
        <p:spPr>
          <a:ln/>
        </p:spPr>
      </p:sp>
      <p:sp>
        <p:nvSpPr>
          <p:cNvPr id="19460" name="Rectangle 1027"/>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3"/>
          <p:cNvSpPr>
            <a:spLocks noGrp="1" noChangeArrowheads="1"/>
          </p:cNvSpPr>
          <p:nvPr>
            <p:ph type="sldNum" sz="quarter" idx="5"/>
          </p:nvPr>
        </p:nvSpPr>
        <p:spPr>
          <a:noFill/>
        </p:spPr>
        <p:txBody>
          <a:bodyPr/>
          <a:lstStyle/>
          <a:p>
            <a:fld id="{98DA7DBB-838A-4E01-AEB0-50CC1FB55387}" type="slidenum">
              <a:rPr lang="en-US" altLang="en-US" smtClean="0"/>
              <a:pPr/>
              <a:t>2</a:t>
            </a:fld>
            <a:endParaRPr lang="en-US" altLang="en-US" smtClean="0"/>
          </a:p>
        </p:txBody>
      </p:sp>
      <p:sp>
        <p:nvSpPr>
          <p:cNvPr id="20483" name="Rectangle 1026"/>
          <p:cNvSpPr>
            <a:spLocks noChangeArrowheads="1" noTextEdit="1"/>
          </p:cNvSpPr>
          <p:nvPr>
            <p:ph type="sldImg"/>
          </p:nvPr>
        </p:nvSpPr>
        <p:spPr>
          <a:ln/>
        </p:spPr>
      </p:sp>
      <p:sp>
        <p:nvSpPr>
          <p:cNvPr id="20484" name="Rectangle 1027"/>
          <p:cNvSpPr>
            <a:spLocks noGrp="1" noChangeArrowheads="1"/>
          </p:cNvSpPr>
          <p:nvPr>
            <p:ph type="body" idx="1"/>
          </p:nvPr>
        </p:nvSpPr>
        <p:spPr>
          <a:noFill/>
          <a:ln/>
        </p:spPr>
        <p:txBody>
          <a:bodyP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3"/>
          <p:cNvSpPr>
            <a:spLocks noGrp="1" noChangeArrowheads="1"/>
          </p:cNvSpPr>
          <p:nvPr>
            <p:ph type="sldNum" sz="quarter" idx="5"/>
          </p:nvPr>
        </p:nvSpPr>
        <p:spPr>
          <a:noFill/>
        </p:spPr>
        <p:txBody>
          <a:bodyPr/>
          <a:lstStyle/>
          <a:p>
            <a:fld id="{AA279329-4D05-4EB2-BB12-B1BD0189064A}" type="slidenum">
              <a:rPr lang="en-US" altLang="en-US" smtClean="0"/>
              <a:pPr/>
              <a:t>6</a:t>
            </a:fld>
            <a:endParaRPr lang="en-US" altLang="en-US" smtClean="0"/>
          </a:p>
        </p:txBody>
      </p:sp>
      <p:sp>
        <p:nvSpPr>
          <p:cNvPr id="21507" name="Rectangle 1026"/>
          <p:cNvSpPr>
            <a:spLocks noChangeArrowheads="1" noTextEdit="1"/>
          </p:cNvSpPr>
          <p:nvPr>
            <p:ph type="sldImg"/>
          </p:nvPr>
        </p:nvSpPr>
        <p:spPr>
          <a:ln/>
        </p:spPr>
      </p:sp>
      <p:sp>
        <p:nvSpPr>
          <p:cNvPr id="21508" name="Rectangle 1027"/>
          <p:cNvSpPr>
            <a:spLocks noGrp="1" noChangeArrowheads="1"/>
          </p:cNvSpPr>
          <p:nvPr>
            <p:ph type="body" idx="1"/>
          </p:nvPr>
        </p:nvSpPr>
        <p:spPr>
          <a:noFill/>
          <a:ln/>
        </p:spPr>
        <p:txBody>
          <a:bodyP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3"/>
          <p:cNvSpPr>
            <a:spLocks noGrp="1" noChangeArrowheads="1"/>
          </p:cNvSpPr>
          <p:nvPr>
            <p:ph type="sldNum" sz="quarter" idx="5"/>
          </p:nvPr>
        </p:nvSpPr>
        <p:spPr>
          <a:noFill/>
        </p:spPr>
        <p:txBody>
          <a:bodyPr/>
          <a:lstStyle/>
          <a:p>
            <a:fld id="{D191AC26-F0EB-4596-B2C0-34B6FEA68C16}" type="slidenum">
              <a:rPr lang="en-US" altLang="en-US" smtClean="0"/>
              <a:pPr/>
              <a:t>7</a:t>
            </a:fld>
            <a:endParaRPr lang="en-US" altLang="en-US" smtClean="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p:spPr>
        <p:txBody>
          <a:bodyPr/>
          <a:lstStyle/>
          <a:p>
            <a:fld id="{7DCA2993-F798-48F9-BCDF-CEBE7E82F17B}" type="slidenum">
              <a:rPr lang="en-US" altLang="en-US" smtClean="0"/>
              <a:pPr/>
              <a:t>14</a:t>
            </a:fld>
            <a:endParaRPr lang="en-US" altLang="en-US" smtClean="0"/>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2895600" y="4303713"/>
            <a:ext cx="3276600" cy="0"/>
          </a:xfrm>
          <a:prstGeom prst="line">
            <a:avLst/>
          </a:prstGeom>
          <a:noFill/>
          <a:ln w="38100">
            <a:solidFill>
              <a:schemeClr val="hlink"/>
            </a:solidFill>
            <a:round/>
            <a:headEnd/>
            <a:tailEnd/>
          </a:ln>
        </p:spPr>
        <p:txBody>
          <a:bodyPr wrap="none" anchor="ctr"/>
          <a:lstStyle/>
          <a:p>
            <a:endParaRPr lang="en-IN"/>
          </a:p>
        </p:txBody>
      </p:sp>
      <p:sp>
        <p:nvSpPr>
          <p:cNvPr id="5" name="Rectangle 5"/>
          <p:cNvSpPr>
            <a:spLocks noChangeArrowheads="1"/>
          </p:cNvSpPr>
          <p:nvPr/>
        </p:nvSpPr>
        <p:spPr bwMode="auto">
          <a:xfrm>
            <a:off x="0" y="1066800"/>
            <a:ext cx="8686800" cy="5334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grpSp>
        <p:nvGrpSpPr>
          <p:cNvPr id="6" name="Group 6"/>
          <p:cNvGrpSpPr>
            <a:grpSpLocks/>
          </p:cNvGrpSpPr>
          <p:nvPr/>
        </p:nvGrpSpPr>
        <p:grpSpPr bwMode="auto">
          <a:xfrm>
            <a:off x="533400" y="0"/>
            <a:ext cx="3276600" cy="2133600"/>
            <a:chOff x="336" y="0"/>
            <a:chExt cx="2064" cy="1344"/>
          </a:xfrm>
        </p:grpSpPr>
        <p:sp>
          <p:nvSpPr>
            <p:cNvPr id="7" name="Rectangle 7"/>
            <p:cNvSpPr>
              <a:spLocks noChangeArrowheads="1"/>
            </p:cNvSpPr>
            <p:nvPr/>
          </p:nvSpPr>
          <p:spPr bwMode="auto">
            <a:xfrm>
              <a:off x="1008" y="672"/>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8" name="Rectangle 8"/>
            <p:cNvSpPr>
              <a:spLocks noChangeArrowheads="1"/>
            </p:cNvSpPr>
            <p:nvPr/>
          </p:nvSpPr>
          <p:spPr bwMode="auto">
            <a:xfrm>
              <a:off x="1344" y="1008"/>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9" name="Rectangle 9"/>
            <p:cNvSpPr>
              <a:spLocks noChangeArrowheads="1"/>
            </p:cNvSpPr>
            <p:nvPr/>
          </p:nvSpPr>
          <p:spPr bwMode="auto">
            <a:xfrm>
              <a:off x="1728" y="336"/>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 name="Rectangle 10"/>
            <p:cNvSpPr>
              <a:spLocks noChangeArrowheads="1"/>
            </p:cNvSpPr>
            <p:nvPr/>
          </p:nvSpPr>
          <p:spPr bwMode="auto">
            <a:xfrm>
              <a:off x="2064" y="672"/>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1" name="Rectangle 11"/>
            <p:cNvSpPr>
              <a:spLocks noChangeArrowheads="1"/>
            </p:cNvSpPr>
            <p:nvPr/>
          </p:nvSpPr>
          <p:spPr bwMode="auto">
            <a:xfrm>
              <a:off x="672" y="336"/>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2" name="Rectangle 12"/>
            <p:cNvSpPr>
              <a:spLocks noChangeArrowheads="1"/>
            </p:cNvSpPr>
            <p:nvPr/>
          </p:nvSpPr>
          <p:spPr bwMode="auto">
            <a:xfrm>
              <a:off x="336" y="0"/>
              <a:ext cx="336" cy="336"/>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grpSp>
      <p:grpSp>
        <p:nvGrpSpPr>
          <p:cNvPr id="13" name="Group 13"/>
          <p:cNvGrpSpPr>
            <a:grpSpLocks/>
          </p:cNvGrpSpPr>
          <p:nvPr/>
        </p:nvGrpSpPr>
        <p:grpSpPr bwMode="auto">
          <a:xfrm>
            <a:off x="533400" y="0"/>
            <a:ext cx="3276600" cy="2133600"/>
            <a:chOff x="2736" y="96"/>
            <a:chExt cx="2064" cy="1344"/>
          </a:xfrm>
        </p:grpSpPr>
        <p:sp>
          <p:nvSpPr>
            <p:cNvPr id="14" name="Rectangle 14"/>
            <p:cNvSpPr>
              <a:spLocks noChangeArrowheads="1"/>
            </p:cNvSpPr>
            <p:nvPr/>
          </p:nvSpPr>
          <p:spPr bwMode="auto">
            <a:xfrm>
              <a:off x="3408" y="768"/>
              <a:ext cx="336" cy="336"/>
            </a:xfrm>
            <a:prstGeom prst="rect">
              <a:avLst/>
            </a:prstGeom>
            <a:solidFill>
              <a:schemeClr val="accent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5" name="Rectangle 15"/>
            <p:cNvSpPr>
              <a:spLocks noChangeArrowheads="1"/>
            </p:cNvSpPr>
            <p:nvPr/>
          </p:nvSpPr>
          <p:spPr bwMode="auto">
            <a:xfrm>
              <a:off x="3744" y="1104"/>
              <a:ext cx="336" cy="336"/>
            </a:xfrm>
            <a:prstGeom prst="rect">
              <a:avLst/>
            </a:prstGeom>
            <a:solidFill>
              <a:schemeClr val="accent1"/>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6" name="Rectangle 16"/>
            <p:cNvSpPr>
              <a:spLocks noChangeArrowheads="1"/>
            </p:cNvSpPr>
            <p:nvPr/>
          </p:nvSpPr>
          <p:spPr bwMode="auto">
            <a:xfrm>
              <a:off x="4128" y="432"/>
              <a:ext cx="336" cy="336"/>
            </a:xfrm>
            <a:prstGeom prst="rect">
              <a:avLst/>
            </a:prstGeom>
            <a:solidFill>
              <a:schemeClr val="accent1"/>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7" name="Rectangle 17"/>
            <p:cNvSpPr>
              <a:spLocks noChangeArrowheads="1"/>
            </p:cNvSpPr>
            <p:nvPr/>
          </p:nvSpPr>
          <p:spPr bwMode="auto">
            <a:xfrm>
              <a:off x="4464" y="768"/>
              <a:ext cx="336" cy="336"/>
            </a:xfrm>
            <a:prstGeom prst="rect">
              <a:avLst/>
            </a:prstGeom>
            <a:solidFill>
              <a:schemeClr val="bg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8" name="Rectangle 18"/>
            <p:cNvSpPr>
              <a:spLocks noChangeArrowheads="1"/>
            </p:cNvSpPr>
            <p:nvPr/>
          </p:nvSpPr>
          <p:spPr bwMode="auto">
            <a:xfrm>
              <a:off x="3072" y="432"/>
              <a:ext cx="336" cy="336"/>
            </a:xfrm>
            <a:prstGeom prst="rect">
              <a:avLst/>
            </a:prstGeom>
            <a:solidFill>
              <a:schemeClr val="tx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9" name="Rectangle 19"/>
            <p:cNvSpPr>
              <a:spLocks noChangeArrowheads="1"/>
            </p:cNvSpPr>
            <p:nvPr/>
          </p:nvSpPr>
          <p:spPr bwMode="auto">
            <a:xfrm>
              <a:off x="2736" y="96"/>
              <a:ext cx="336" cy="336"/>
            </a:xfrm>
            <a:prstGeom prst="rect">
              <a:avLst/>
            </a:prstGeom>
            <a:solidFill>
              <a:schemeClr val="bg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grpSp>
      <p:sp>
        <p:nvSpPr>
          <p:cNvPr id="20" name="Rectangle 20"/>
          <p:cNvSpPr>
            <a:spLocks noChangeArrowheads="1"/>
          </p:cNvSpPr>
          <p:nvPr/>
        </p:nvSpPr>
        <p:spPr bwMode="auto">
          <a:xfrm>
            <a:off x="4114800" y="4191000"/>
            <a:ext cx="211138" cy="211138"/>
          </a:xfrm>
          <a:prstGeom prst="rect">
            <a:avLst/>
          </a:prstGeom>
          <a:solidFill>
            <a:schemeClr val="accent2"/>
          </a:solidFill>
          <a:ln w="28575">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21" name="Rectangle 21"/>
          <p:cNvSpPr>
            <a:spLocks noChangeArrowheads="1"/>
          </p:cNvSpPr>
          <p:nvPr/>
        </p:nvSpPr>
        <p:spPr bwMode="auto">
          <a:xfrm>
            <a:off x="4419600" y="4191000"/>
            <a:ext cx="211138" cy="211138"/>
          </a:xfrm>
          <a:prstGeom prst="rect">
            <a:avLst/>
          </a:prstGeom>
          <a:solidFill>
            <a:schemeClr val="bg2"/>
          </a:solidFill>
          <a:ln w="28575">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22" name="Rectangle 22"/>
          <p:cNvSpPr>
            <a:spLocks noChangeArrowheads="1"/>
          </p:cNvSpPr>
          <p:nvPr/>
        </p:nvSpPr>
        <p:spPr bwMode="auto">
          <a:xfrm>
            <a:off x="4724400" y="4191000"/>
            <a:ext cx="211138" cy="211138"/>
          </a:xfrm>
          <a:prstGeom prst="rect">
            <a:avLst/>
          </a:prstGeom>
          <a:solidFill>
            <a:schemeClr val="accent1"/>
          </a:solidFill>
          <a:ln w="28575">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30723" name="Rectangle 3"/>
          <p:cNvSpPr>
            <a:spLocks noGrp="1" noChangeArrowheads="1"/>
          </p:cNvSpPr>
          <p:nvPr>
            <p:ph type="ctrTitle"/>
          </p:nvPr>
        </p:nvSpPr>
        <p:spPr>
          <a:xfrm>
            <a:off x="685800" y="2286000"/>
            <a:ext cx="7772400" cy="1752600"/>
          </a:xfrm>
        </p:spPr>
        <p:txBody>
          <a:bodyPr anchor="t"/>
          <a:lstStyle>
            <a:lvl1pPr algn="ctr">
              <a:lnSpc>
                <a:spcPct val="90000"/>
              </a:lnSpc>
              <a:defRPr/>
            </a:lvl1pPr>
          </a:lstStyle>
          <a:p>
            <a:r>
              <a:rPr lang="en-US"/>
              <a:t>Click to edit Master title style</a:t>
            </a:r>
          </a:p>
        </p:txBody>
      </p:sp>
      <p:sp>
        <p:nvSpPr>
          <p:cNvPr id="30724" name="Rectangle 4"/>
          <p:cNvSpPr>
            <a:spLocks noGrp="1" noChangeArrowheads="1"/>
          </p:cNvSpPr>
          <p:nvPr>
            <p:ph type="subTitle" idx="1"/>
          </p:nvPr>
        </p:nvSpPr>
        <p:spPr>
          <a:xfrm>
            <a:off x="1371600" y="4495800"/>
            <a:ext cx="6400800" cy="1524000"/>
          </a:xfrm>
        </p:spPr>
        <p:txBody>
          <a:bodyPr anchor="ctr"/>
          <a:lstStyle>
            <a:lvl1pPr marL="0" indent="0" algn="ctr">
              <a:lnSpc>
                <a:spcPct val="80000"/>
              </a:lnSpc>
              <a:buFont typeface="Wingdings" pitchFamily="2" charset="2"/>
              <a:buNone/>
              <a:defRPr sz="2400">
                <a:solidFill>
                  <a:schemeClr val="tx2"/>
                </a:solidFill>
              </a:defRPr>
            </a:lvl1pPr>
          </a:lstStyle>
          <a:p>
            <a:r>
              <a:rPr lang="en-US"/>
              <a:t>Click to edit Master subtitle style</a:t>
            </a:r>
          </a:p>
        </p:txBody>
      </p:sp>
      <p:sp>
        <p:nvSpPr>
          <p:cNvPr id="23" name="Rectangle 23"/>
          <p:cNvSpPr>
            <a:spLocks noGrp="1" noChangeArrowheads="1"/>
          </p:cNvSpPr>
          <p:nvPr>
            <p:ph type="dt" sz="half"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sz="3200"/>
            </a:lvl1pPr>
          </a:lstStyle>
          <a:p>
            <a:pPr>
              <a:defRPr/>
            </a:pPr>
            <a:fld id="{E381A44F-0441-4AF5-B971-5010FF03F350}" type="slidenum">
              <a:rPr lang="en-US" altLang="en-US"/>
              <a:pPr>
                <a:defRPr/>
              </a:pPr>
              <a:t>‹#›</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right)">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p>
        </p:txBody>
      </p:sp>
      <p:sp>
        <p:nvSpPr>
          <p:cNvPr id="5" name="Rectangle 19"/>
          <p:cNvSpPr>
            <a:spLocks noGrp="1" noChangeArrowheads="1"/>
          </p:cNvSpPr>
          <p:nvPr>
            <p:ph type="ftr" sz="quarter" idx="11"/>
          </p:nvPr>
        </p:nvSpPr>
        <p:spPr>
          <a:ln/>
        </p:spPr>
        <p:txBody>
          <a:bodyPr/>
          <a:lstStyle>
            <a:lvl1pPr>
              <a:defRPr/>
            </a:lvl1pPr>
          </a:lstStyle>
          <a:p>
            <a:pPr>
              <a:defRPr/>
            </a:pPr>
            <a:endParaRPr lang="en-US"/>
          </a:p>
        </p:txBody>
      </p:sp>
      <p:sp>
        <p:nvSpPr>
          <p:cNvPr id="6" name="Rectangle 20"/>
          <p:cNvSpPr>
            <a:spLocks noGrp="1" noChangeArrowheads="1"/>
          </p:cNvSpPr>
          <p:nvPr>
            <p:ph type="sldNum" sz="quarter" idx="12"/>
          </p:nvPr>
        </p:nvSpPr>
        <p:spPr>
          <a:ln/>
        </p:spPr>
        <p:txBody>
          <a:bodyPr/>
          <a:lstStyle>
            <a:lvl1pPr>
              <a:defRPr/>
            </a:lvl1pPr>
          </a:lstStyle>
          <a:p>
            <a:pPr>
              <a:defRPr/>
            </a:pPr>
            <a:fld id="{C1771F48-71CF-458F-BE1D-9D7B57D3C4A5}"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219200"/>
            <a:ext cx="177165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95400" y="1219200"/>
            <a:ext cx="516255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p>
        </p:txBody>
      </p:sp>
      <p:sp>
        <p:nvSpPr>
          <p:cNvPr id="5" name="Rectangle 19"/>
          <p:cNvSpPr>
            <a:spLocks noGrp="1" noChangeArrowheads="1"/>
          </p:cNvSpPr>
          <p:nvPr>
            <p:ph type="ftr" sz="quarter" idx="11"/>
          </p:nvPr>
        </p:nvSpPr>
        <p:spPr>
          <a:ln/>
        </p:spPr>
        <p:txBody>
          <a:bodyPr/>
          <a:lstStyle>
            <a:lvl1pPr>
              <a:defRPr/>
            </a:lvl1pPr>
          </a:lstStyle>
          <a:p>
            <a:pPr>
              <a:defRPr/>
            </a:pPr>
            <a:endParaRPr lang="en-US"/>
          </a:p>
        </p:txBody>
      </p:sp>
      <p:sp>
        <p:nvSpPr>
          <p:cNvPr id="6" name="Rectangle 20"/>
          <p:cNvSpPr>
            <a:spLocks noGrp="1" noChangeArrowheads="1"/>
          </p:cNvSpPr>
          <p:nvPr>
            <p:ph type="sldNum" sz="quarter" idx="12"/>
          </p:nvPr>
        </p:nvSpPr>
        <p:spPr>
          <a:ln/>
        </p:spPr>
        <p:txBody>
          <a:bodyPr/>
          <a:lstStyle>
            <a:lvl1pPr>
              <a:defRPr/>
            </a:lvl1pPr>
          </a:lstStyle>
          <a:p>
            <a:pPr>
              <a:defRPr/>
            </a:pPr>
            <a:fld id="{F6D69198-635D-413D-941E-80A9C29AF13E}"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95400" y="1219200"/>
            <a:ext cx="7086600" cy="1447800"/>
          </a:xfrm>
        </p:spPr>
        <p:txBody>
          <a:bodyPr/>
          <a:lstStyle/>
          <a:p>
            <a:r>
              <a:rPr lang="en-US"/>
              <a:t>Click to edit Master title style</a:t>
            </a:r>
          </a:p>
        </p:txBody>
      </p:sp>
      <p:sp>
        <p:nvSpPr>
          <p:cNvPr id="3" name="Table Placeholder 2"/>
          <p:cNvSpPr>
            <a:spLocks noGrp="1"/>
          </p:cNvSpPr>
          <p:nvPr>
            <p:ph type="tbl" idx="1"/>
          </p:nvPr>
        </p:nvSpPr>
        <p:spPr>
          <a:xfrm>
            <a:off x="1295400" y="2819400"/>
            <a:ext cx="7086600" cy="3352800"/>
          </a:xfrm>
        </p:spPr>
        <p:txBody>
          <a:bodyPr/>
          <a:lstStyle/>
          <a:p>
            <a:pPr lvl="0"/>
            <a:endParaRPr lang="en-US" noProof="0"/>
          </a:p>
        </p:txBody>
      </p:sp>
      <p:sp>
        <p:nvSpPr>
          <p:cNvPr id="4" name="Rectangle 18"/>
          <p:cNvSpPr>
            <a:spLocks noGrp="1" noChangeArrowheads="1"/>
          </p:cNvSpPr>
          <p:nvPr>
            <p:ph type="dt" sz="half" idx="10"/>
          </p:nvPr>
        </p:nvSpPr>
        <p:spPr>
          <a:ln/>
        </p:spPr>
        <p:txBody>
          <a:bodyPr/>
          <a:lstStyle>
            <a:lvl1pPr>
              <a:defRPr/>
            </a:lvl1pPr>
          </a:lstStyle>
          <a:p>
            <a:pPr>
              <a:defRPr/>
            </a:pPr>
            <a:endParaRPr lang="en-US"/>
          </a:p>
        </p:txBody>
      </p:sp>
      <p:sp>
        <p:nvSpPr>
          <p:cNvPr id="5" name="Rectangle 19"/>
          <p:cNvSpPr>
            <a:spLocks noGrp="1" noChangeArrowheads="1"/>
          </p:cNvSpPr>
          <p:nvPr>
            <p:ph type="ftr" sz="quarter" idx="11"/>
          </p:nvPr>
        </p:nvSpPr>
        <p:spPr>
          <a:ln/>
        </p:spPr>
        <p:txBody>
          <a:bodyPr/>
          <a:lstStyle>
            <a:lvl1pPr>
              <a:defRPr/>
            </a:lvl1pPr>
          </a:lstStyle>
          <a:p>
            <a:pPr>
              <a:defRPr/>
            </a:pPr>
            <a:endParaRPr lang="en-US"/>
          </a:p>
        </p:txBody>
      </p:sp>
      <p:sp>
        <p:nvSpPr>
          <p:cNvPr id="6" name="Rectangle 20"/>
          <p:cNvSpPr>
            <a:spLocks noGrp="1" noChangeArrowheads="1"/>
          </p:cNvSpPr>
          <p:nvPr>
            <p:ph type="sldNum" sz="quarter" idx="12"/>
          </p:nvPr>
        </p:nvSpPr>
        <p:spPr>
          <a:ln/>
        </p:spPr>
        <p:txBody>
          <a:bodyPr/>
          <a:lstStyle>
            <a:lvl1pPr>
              <a:defRPr/>
            </a:lvl1pPr>
          </a:lstStyle>
          <a:p>
            <a:pPr>
              <a:defRPr/>
            </a:pPr>
            <a:fld id="{27A480B0-5DAE-423B-BFC9-59CB759236D8}"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p>
        </p:txBody>
      </p:sp>
      <p:sp>
        <p:nvSpPr>
          <p:cNvPr id="5" name="Rectangle 19"/>
          <p:cNvSpPr>
            <a:spLocks noGrp="1" noChangeArrowheads="1"/>
          </p:cNvSpPr>
          <p:nvPr>
            <p:ph type="ftr" sz="quarter" idx="11"/>
          </p:nvPr>
        </p:nvSpPr>
        <p:spPr>
          <a:ln/>
        </p:spPr>
        <p:txBody>
          <a:bodyPr/>
          <a:lstStyle>
            <a:lvl1pPr>
              <a:defRPr/>
            </a:lvl1pPr>
          </a:lstStyle>
          <a:p>
            <a:pPr>
              <a:defRPr/>
            </a:pPr>
            <a:endParaRPr lang="en-US"/>
          </a:p>
        </p:txBody>
      </p:sp>
      <p:sp>
        <p:nvSpPr>
          <p:cNvPr id="6" name="Rectangle 20"/>
          <p:cNvSpPr>
            <a:spLocks noGrp="1" noChangeArrowheads="1"/>
          </p:cNvSpPr>
          <p:nvPr>
            <p:ph type="sldNum" sz="quarter" idx="12"/>
          </p:nvPr>
        </p:nvSpPr>
        <p:spPr>
          <a:ln/>
        </p:spPr>
        <p:txBody>
          <a:bodyPr/>
          <a:lstStyle>
            <a:lvl1pPr>
              <a:defRPr/>
            </a:lvl1pPr>
          </a:lstStyle>
          <a:p>
            <a:pPr>
              <a:defRPr/>
            </a:pPr>
            <a:fld id="{98AA30F3-6A85-4835-843B-E73B8D7258EC}"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p:cNvSpPr>
            <a:spLocks noGrp="1" noChangeArrowheads="1"/>
          </p:cNvSpPr>
          <p:nvPr>
            <p:ph type="dt" sz="half" idx="10"/>
          </p:nvPr>
        </p:nvSpPr>
        <p:spPr>
          <a:ln/>
        </p:spPr>
        <p:txBody>
          <a:bodyPr/>
          <a:lstStyle>
            <a:lvl1pPr>
              <a:defRPr/>
            </a:lvl1pPr>
          </a:lstStyle>
          <a:p>
            <a:pPr>
              <a:defRPr/>
            </a:pPr>
            <a:endParaRPr lang="en-US"/>
          </a:p>
        </p:txBody>
      </p:sp>
      <p:sp>
        <p:nvSpPr>
          <p:cNvPr id="5" name="Rectangle 19"/>
          <p:cNvSpPr>
            <a:spLocks noGrp="1" noChangeArrowheads="1"/>
          </p:cNvSpPr>
          <p:nvPr>
            <p:ph type="ftr" sz="quarter" idx="11"/>
          </p:nvPr>
        </p:nvSpPr>
        <p:spPr>
          <a:ln/>
        </p:spPr>
        <p:txBody>
          <a:bodyPr/>
          <a:lstStyle>
            <a:lvl1pPr>
              <a:defRPr/>
            </a:lvl1pPr>
          </a:lstStyle>
          <a:p>
            <a:pPr>
              <a:defRPr/>
            </a:pPr>
            <a:endParaRPr lang="en-US"/>
          </a:p>
        </p:txBody>
      </p:sp>
      <p:sp>
        <p:nvSpPr>
          <p:cNvPr id="6" name="Rectangle 20"/>
          <p:cNvSpPr>
            <a:spLocks noGrp="1" noChangeArrowheads="1"/>
          </p:cNvSpPr>
          <p:nvPr>
            <p:ph type="sldNum" sz="quarter" idx="12"/>
          </p:nvPr>
        </p:nvSpPr>
        <p:spPr>
          <a:ln/>
        </p:spPr>
        <p:txBody>
          <a:bodyPr/>
          <a:lstStyle>
            <a:lvl1pPr>
              <a:defRPr/>
            </a:lvl1pPr>
          </a:lstStyle>
          <a:p>
            <a:pPr>
              <a:defRPr/>
            </a:pPr>
            <a:fld id="{EA0364AD-2ECC-483E-A5EF-31D33C833D4A}"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p>
        </p:txBody>
      </p:sp>
      <p:sp>
        <p:nvSpPr>
          <p:cNvPr id="6" name="Rectangle 19"/>
          <p:cNvSpPr>
            <a:spLocks noGrp="1" noChangeArrowheads="1"/>
          </p:cNvSpPr>
          <p:nvPr>
            <p:ph type="ftr" sz="quarter" idx="11"/>
          </p:nvPr>
        </p:nvSpPr>
        <p:spPr>
          <a:ln/>
        </p:spPr>
        <p:txBody>
          <a:bodyPr/>
          <a:lstStyle>
            <a:lvl1pPr>
              <a:defRPr/>
            </a:lvl1pPr>
          </a:lstStyle>
          <a:p>
            <a:pPr>
              <a:defRPr/>
            </a:pPr>
            <a:endParaRPr lang="en-US"/>
          </a:p>
        </p:txBody>
      </p:sp>
      <p:sp>
        <p:nvSpPr>
          <p:cNvPr id="7" name="Rectangle 20"/>
          <p:cNvSpPr>
            <a:spLocks noGrp="1" noChangeArrowheads="1"/>
          </p:cNvSpPr>
          <p:nvPr>
            <p:ph type="sldNum" sz="quarter" idx="12"/>
          </p:nvPr>
        </p:nvSpPr>
        <p:spPr>
          <a:ln/>
        </p:spPr>
        <p:txBody>
          <a:bodyPr/>
          <a:lstStyle>
            <a:lvl1pPr>
              <a:defRPr/>
            </a:lvl1pPr>
          </a:lstStyle>
          <a:p>
            <a:pPr>
              <a:defRPr/>
            </a:pPr>
            <a:fld id="{533D9800-7BB7-4AAA-A81B-ADD01855573E}"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p:cNvSpPr>
            <a:spLocks noGrp="1" noChangeArrowheads="1"/>
          </p:cNvSpPr>
          <p:nvPr>
            <p:ph type="dt" sz="half" idx="10"/>
          </p:nvPr>
        </p:nvSpPr>
        <p:spPr>
          <a:ln/>
        </p:spPr>
        <p:txBody>
          <a:bodyPr/>
          <a:lstStyle>
            <a:lvl1pPr>
              <a:defRPr/>
            </a:lvl1pPr>
          </a:lstStyle>
          <a:p>
            <a:pPr>
              <a:defRPr/>
            </a:pPr>
            <a:endParaRPr lang="en-US"/>
          </a:p>
        </p:txBody>
      </p:sp>
      <p:sp>
        <p:nvSpPr>
          <p:cNvPr id="8" name="Rectangle 19"/>
          <p:cNvSpPr>
            <a:spLocks noGrp="1" noChangeArrowheads="1"/>
          </p:cNvSpPr>
          <p:nvPr>
            <p:ph type="ftr" sz="quarter" idx="11"/>
          </p:nvPr>
        </p:nvSpPr>
        <p:spPr>
          <a:ln/>
        </p:spPr>
        <p:txBody>
          <a:bodyPr/>
          <a:lstStyle>
            <a:lvl1pPr>
              <a:defRPr/>
            </a:lvl1pPr>
          </a:lstStyle>
          <a:p>
            <a:pPr>
              <a:defRPr/>
            </a:pPr>
            <a:endParaRPr lang="en-US"/>
          </a:p>
        </p:txBody>
      </p:sp>
      <p:sp>
        <p:nvSpPr>
          <p:cNvPr id="9" name="Rectangle 20"/>
          <p:cNvSpPr>
            <a:spLocks noGrp="1" noChangeArrowheads="1"/>
          </p:cNvSpPr>
          <p:nvPr>
            <p:ph type="sldNum" sz="quarter" idx="12"/>
          </p:nvPr>
        </p:nvSpPr>
        <p:spPr>
          <a:ln/>
        </p:spPr>
        <p:txBody>
          <a:bodyPr/>
          <a:lstStyle>
            <a:lvl1pPr>
              <a:defRPr/>
            </a:lvl1pPr>
          </a:lstStyle>
          <a:p>
            <a:pPr>
              <a:defRPr/>
            </a:pPr>
            <a:fld id="{9BE80C38-3DEE-4716-8C51-E3FC90F84441}"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p:cNvSpPr>
            <a:spLocks noGrp="1" noChangeArrowheads="1"/>
          </p:cNvSpPr>
          <p:nvPr>
            <p:ph type="dt" sz="half" idx="10"/>
          </p:nvPr>
        </p:nvSpPr>
        <p:spPr>
          <a:ln/>
        </p:spPr>
        <p:txBody>
          <a:bodyPr/>
          <a:lstStyle>
            <a:lvl1pPr>
              <a:defRPr/>
            </a:lvl1pPr>
          </a:lstStyle>
          <a:p>
            <a:pPr>
              <a:defRPr/>
            </a:pPr>
            <a:endParaRPr lang="en-US"/>
          </a:p>
        </p:txBody>
      </p:sp>
      <p:sp>
        <p:nvSpPr>
          <p:cNvPr id="4" name="Rectangle 19"/>
          <p:cNvSpPr>
            <a:spLocks noGrp="1" noChangeArrowheads="1"/>
          </p:cNvSpPr>
          <p:nvPr>
            <p:ph type="ftr" sz="quarter" idx="11"/>
          </p:nvPr>
        </p:nvSpPr>
        <p:spPr>
          <a:ln/>
        </p:spPr>
        <p:txBody>
          <a:bodyPr/>
          <a:lstStyle>
            <a:lvl1pPr>
              <a:defRPr/>
            </a:lvl1pPr>
          </a:lstStyle>
          <a:p>
            <a:pPr>
              <a:defRPr/>
            </a:pPr>
            <a:endParaRPr lang="en-US"/>
          </a:p>
        </p:txBody>
      </p:sp>
      <p:sp>
        <p:nvSpPr>
          <p:cNvPr id="5" name="Rectangle 20"/>
          <p:cNvSpPr>
            <a:spLocks noGrp="1" noChangeArrowheads="1"/>
          </p:cNvSpPr>
          <p:nvPr>
            <p:ph type="sldNum" sz="quarter" idx="12"/>
          </p:nvPr>
        </p:nvSpPr>
        <p:spPr>
          <a:ln/>
        </p:spPr>
        <p:txBody>
          <a:bodyPr/>
          <a:lstStyle>
            <a:lvl1pPr>
              <a:defRPr/>
            </a:lvl1pPr>
          </a:lstStyle>
          <a:p>
            <a:pPr>
              <a:defRPr/>
            </a:pPr>
            <a:fld id="{7076903F-304E-40C6-9145-53920DF60D76}"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dt" sz="half" idx="10"/>
          </p:nvPr>
        </p:nvSpPr>
        <p:spPr>
          <a:ln/>
        </p:spPr>
        <p:txBody>
          <a:bodyPr/>
          <a:lstStyle>
            <a:lvl1pPr>
              <a:defRPr/>
            </a:lvl1pPr>
          </a:lstStyle>
          <a:p>
            <a:pPr>
              <a:defRPr/>
            </a:pPr>
            <a:endParaRPr lang="en-US"/>
          </a:p>
        </p:txBody>
      </p:sp>
      <p:sp>
        <p:nvSpPr>
          <p:cNvPr id="3" name="Rectangle 19"/>
          <p:cNvSpPr>
            <a:spLocks noGrp="1" noChangeArrowheads="1"/>
          </p:cNvSpPr>
          <p:nvPr>
            <p:ph type="ftr" sz="quarter" idx="11"/>
          </p:nvPr>
        </p:nvSpPr>
        <p:spPr>
          <a:ln/>
        </p:spPr>
        <p:txBody>
          <a:bodyPr/>
          <a:lstStyle>
            <a:lvl1pPr>
              <a:defRPr/>
            </a:lvl1pPr>
          </a:lstStyle>
          <a:p>
            <a:pPr>
              <a:defRPr/>
            </a:pPr>
            <a:endParaRPr lang="en-US"/>
          </a:p>
        </p:txBody>
      </p:sp>
      <p:sp>
        <p:nvSpPr>
          <p:cNvPr id="4" name="Rectangle 20"/>
          <p:cNvSpPr>
            <a:spLocks noGrp="1" noChangeArrowheads="1"/>
          </p:cNvSpPr>
          <p:nvPr>
            <p:ph type="sldNum" sz="quarter" idx="12"/>
          </p:nvPr>
        </p:nvSpPr>
        <p:spPr>
          <a:ln/>
        </p:spPr>
        <p:txBody>
          <a:bodyPr/>
          <a:lstStyle>
            <a:lvl1pPr>
              <a:defRPr/>
            </a:lvl1pPr>
          </a:lstStyle>
          <a:p>
            <a:pPr>
              <a:defRPr/>
            </a:pPr>
            <a:fld id="{CCBA7DC4-908A-46B6-B5E3-CAFA123E6075}"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p>
        </p:txBody>
      </p:sp>
      <p:sp>
        <p:nvSpPr>
          <p:cNvPr id="6" name="Rectangle 19"/>
          <p:cNvSpPr>
            <a:spLocks noGrp="1" noChangeArrowheads="1"/>
          </p:cNvSpPr>
          <p:nvPr>
            <p:ph type="ftr" sz="quarter" idx="11"/>
          </p:nvPr>
        </p:nvSpPr>
        <p:spPr>
          <a:ln/>
        </p:spPr>
        <p:txBody>
          <a:bodyPr/>
          <a:lstStyle>
            <a:lvl1pPr>
              <a:defRPr/>
            </a:lvl1pPr>
          </a:lstStyle>
          <a:p>
            <a:pPr>
              <a:defRPr/>
            </a:pPr>
            <a:endParaRPr lang="en-US"/>
          </a:p>
        </p:txBody>
      </p:sp>
      <p:sp>
        <p:nvSpPr>
          <p:cNvPr id="7" name="Rectangle 20"/>
          <p:cNvSpPr>
            <a:spLocks noGrp="1" noChangeArrowheads="1"/>
          </p:cNvSpPr>
          <p:nvPr>
            <p:ph type="sldNum" sz="quarter" idx="12"/>
          </p:nvPr>
        </p:nvSpPr>
        <p:spPr>
          <a:ln/>
        </p:spPr>
        <p:txBody>
          <a:bodyPr/>
          <a:lstStyle>
            <a:lvl1pPr>
              <a:defRPr/>
            </a:lvl1pPr>
          </a:lstStyle>
          <a:p>
            <a:pPr>
              <a:defRPr/>
            </a:pPr>
            <a:fld id="{318B194F-EFDE-485C-B5D3-F62D282A72F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dt" sz="half" idx="10"/>
          </p:nvPr>
        </p:nvSpPr>
        <p:spPr>
          <a:ln/>
        </p:spPr>
        <p:txBody>
          <a:bodyPr/>
          <a:lstStyle>
            <a:lvl1pPr>
              <a:defRPr/>
            </a:lvl1pPr>
          </a:lstStyle>
          <a:p>
            <a:pPr>
              <a:defRPr/>
            </a:pPr>
            <a:endParaRPr lang="en-US"/>
          </a:p>
        </p:txBody>
      </p:sp>
      <p:sp>
        <p:nvSpPr>
          <p:cNvPr id="6" name="Rectangle 19"/>
          <p:cNvSpPr>
            <a:spLocks noGrp="1" noChangeArrowheads="1"/>
          </p:cNvSpPr>
          <p:nvPr>
            <p:ph type="ftr" sz="quarter" idx="11"/>
          </p:nvPr>
        </p:nvSpPr>
        <p:spPr>
          <a:ln/>
        </p:spPr>
        <p:txBody>
          <a:bodyPr/>
          <a:lstStyle>
            <a:lvl1pPr>
              <a:defRPr/>
            </a:lvl1pPr>
          </a:lstStyle>
          <a:p>
            <a:pPr>
              <a:defRPr/>
            </a:pPr>
            <a:endParaRPr lang="en-US"/>
          </a:p>
        </p:txBody>
      </p:sp>
      <p:sp>
        <p:nvSpPr>
          <p:cNvPr id="7" name="Rectangle 20"/>
          <p:cNvSpPr>
            <a:spLocks noGrp="1" noChangeArrowheads="1"/>
          </p:cNvSpPr>
          <p:nvPr>
            <p:ph type="sldNum" sz="quarter" idx="12"/>
          </p:nvPr>
        </p:nvSpPr>
        <p:spPr>
          <a:ln/>
        </p:spPr>
        <p:txBody>
          <a:bodyPr/>
          <a:lstStyle>
            <a:lvl1pPr>
              <a:defRPr/>
            </a:lvl1pPr>
          </a:lstStyle>
          <a:p>
            <a:pPr>
              <a:defRPr/>
            </a:pPr>
            <a:fld id="{5028D812-3CC2-406D-A6D2-BD4F0F6A295E}"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1295400" y="2819400"/>
            <a:ext cx="70866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3"/>
          <p:cNvSpPr>
            <a:spLocks noChangeArrowheads="1"/>
          </p:cNvSpPr>
          <p:nvPr/>
        </p:nvSpPr>
        <p:spPr bwMode="auto">
          <a:xfrm>
            <a:off x="0" y="2286000"/>
            <a:ext cx="533400" cy="5334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28" name="Rectangle 4"/>
          <p:cNvSpPr>
            <a:spLocks noChangeArrowheads="1"/>
          </p:cNvSpPr>
          <p:nvPr/>
        </p:nvSpPr>
        <p:spPr bwMode="auto">
          <a:xfrm>
            <a:off x="533400" y="2819400"/>
            <a:ext cx="533400" cy="5334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29" name="Rectangle 5"/>
          <p:cNvSpPr>
            <a:spLocks noChangeArrowheads="1"/>
          </p:cNvSpPr>
          <p:nvPr/>
        </p:nvSpPr>
        <p:spPr bwMode="auto">
          <a:xfrm>
            <a:off x="1981200" y="533400"/>
            <a:ext cx="381000" cy="3810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0" name="Rectangle 6"/>
          <p:cNvSpPr>
            <a:spLocks noChangeArrowheads="1"/>
          </p:cNvSpPr>
          <p:nvPr/>
        </p:nvSpPr>
        <p:spPr bwMode="auto">
          <a:xfrm>
            <a:off x="762000" y="1066800"/>
            <a:ext cx="381000" cy="3810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1" name="Rectangle 7"/>
          <p:cNvSpPr>
            <a:spLocks noChangeArrowheads="1"/>
          </p:cNvSpPr>
          <p:nvPr/>
        </p:nvSpPr>
        <p:spPr bwMode="auto">
          <a:xfrm>
            <a:off x="1143000" y="685800"/>
            <a:ext cx="381000" cy="3810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2" name="Rectangle 8"/>
          <p:cNvSpPr>
            <a:spLocks noChangeArrowheads="1"/>
          </p:cNvSpPr>
          <p:nvPr/>
        </p:nvSpPr>
        <p:spPr bwMode="auto">
          <a:xfrm>
            <a:off x="2362200" y="152400"/>
            <a:ext cx="381000" cy="3810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3" name="Rectangle 9"/>
          <p:cNvSpPr>
            <a:spLocks noChangeArrowheads="1"/>
          </p:cNvSpPr>
          <p:nvPr/>
        </p:nvSpPr>
        <p:spPr bwMode="auto">
          <a:xfrm>
            <a:off x="0" y="755650"/>
            <a:ext cx="5867400" cy="76200"/>
          </a:xfrm>
          <a:prstGeom prst="rect">
            <a:avLst/>
          </a:prstGeom>
          <a:noFill/>
          <a:ln w="571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4" name="Rectangle 10"/>
          <p:cNvSpPr>
            <a:spLocks noChangeArrowheads="1"/>
          </p:cNvSpPr>
          <p:nvPr/>
        </p:nvSpPr>
        <p:spPr bwMode="auto">
          <a:xfrm>
            <a:off x="5715000" y="609600"/>
            <a:ext cx="304800" cy="304800"/>
          </a:xfrm>
          <a:prstGeom prst="rect">
            <a:avLst/>
          </a:prstGeom>
          <a:solidFill>
            <a:schemeClr val="accent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5" name="Rectangle 11"/>
          <p:cNvSpPr>
            <a:spLocks noChangeArrowheads="1"/>
          </p:cNvSpPr>
          <p:nvPr/>
        </p:nvSpPr>
        <p:spPr bwMode="auto">
          <a:xfrm>
            <a:off x="5562600" y="457200"/>
            <a:ext cx="304800" cy="304800"/>
          </a:xfrm>
          <a:prstGeom prst="rect">
            <a:avLst/>
          </a:prstGeom>
          <a:solidFill>
            <a:schemeClr val="accent1"/>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6" name="Rectangle 12"/>
          <p:cNvSpPr>
            <a:spLocks noChangeArrowheads="1"/>
          </p:cNvSpPr>
          <p:nvPr/>
        </p:nvSpPr>
        <p:spPr bwMode="auto">
          <a:xfrm>
            <a:off x="8458200" y="3962400"/>
            <a:ext cx="381000" cy="381000"/>
          </a:xfrm>
          <a:prstGeom prst="rect">
            <a:avLst/>
          </a:prstGeom>
          <a:solidFill>
            <a:schemeClr val="accent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sp>
        <p:nvSpPr>
          <p:cNvPr id="1037" name="Rectangle 13"/>
          <p:cNvSpPr>
            <a:spLocks noChangeArrowheads="1"/>
          </p:cNvSpPr>
          <p:nvPr/>
        </p:nvSpPr>
        <p:spPr bwMode="auto">
          <a:xfrm>
            <a:off x="8686800" y="3657600"/>
            <a:ext cx="381000" cy="381000"/>
          </a:xfrm>
          <a:prstGeom prst="rect">
            <a:avLst/>
          </a:prstGeom>
          <a:solidFill>
            <a:schemeClr val="bg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a:p>
        </p:txBody>
      </p:sp>
      <p:grpSp>
        <p:nvGrpSpPr>
          <p:cNvPr id="2" name="Group 14"/>
          <p:cNvGrpSpPr>
            <a:grpSpLocks/>
          </p:cNvGrpSpPr>
          <p:nvPr/>
        </p:nvGrpSpPr>
        <p:grpSpPr bwMode="auto">
          <a:xfrm>
            <a:off x="0" y="2286000"/>
            <a:ext cx="1066800" cy="1066800"/>
            <a:chOff x="0" y="2496"/>
            <a:chExt cx="672" cy="672"/>
          </a:xfrm>
        </p:grpSpPr>
        <p:sp>
          <p:nvSpPr>
            <p:cNvPr id="1048" name="Rectangle 15"/>
            <p:cNvSpPr>
              <a:spLocks noChangeArrowheads="1"/>
            </p:cNvSpPr>
            <p:nvPr/>
          </p:nvSpPr>
          <p:spPr bwMode="auto">
            <a:xfrm>
              <a:off x="0" y="2496"/>
              <a:ext cx="336" cy="336"/>
            </a:xfrm>
            <a:prstGeom prst="rect">
              <a:avLst/>
            </a:prstGeom>
            <a:solidFill>
              <a:schemeClr val="accent1"/>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49" name="Rectangle 16"/>
            <p:cNvSpPr>
              <a:spLocks noChangeArrowheads="1"/>
            </p:cNvSpPr>
            <p:nvPr/>
          </p:nvSpPr>
          <p:spPr bwMode="auto">
            <a:xfrm>
              <a:off x="336" y="2832"/>
              <a:ext cx="336" cy="336"/>
            </a:xfrm>
            <a:prstGeom prst="rect">
              <a:avLst/>
            </a:prstGeom>
            <a:solidFill>
              <a:schemeClr val="bg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grpSp>
      <p:sp>
        <p:nvSpPr>
          <p:cNvPr id="1039" name="Rectangle 17"/>
          <p:cNvSpPr>
            <a:spLocks noGrp="1" noChangeArrowheads="1"/>
          </p:cNvSpPr>
          <p:nvPr>
            <p:ph type="title"/>
          </p:nvPr>
        </p:nvSpPr>
        <p:spPr bwMode="auto">
          <a:xfrm>
            <a:off x="1295400" y="1219200"/>
            <a:ext cx="7086600" cy="1447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9714" name="Rectangle 18"/>
          <p:cNvSpPr>
            <a:spLocks noGrp="1" noChangeArrowheads="1"/>
          </p:cNvSpPr>
          <p:nvPr>
            <p:ph type="dt" sz="half" idx="2"/>
          </p:nvPr>
        </p:nvSpPr>
        <p:spPr bwMode="auto">
          <a:xfrm>
            <a:off x="6553200" y="6507163"/>
            <a:ext cx="1828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eaLnBrk="1" hangingPunct="1">
              <a:defRPr sz="1200">
                <a:solidFill>
                  <a:schemeClr val="folHlink"/>
                </a:solidFill>
                <a:latin typeface="+mn-lt"/>
              </a:defRPr>
            </a:lvl1pPr>
          </a:lstStyle>
          <a:p>
            <a:pPr>
              <a:defRPr/>
            </a:pPr>
            <a:endParaRPr lang="en-US"/>
          </a:p>
        </p:txBody>
      </p:sp>
      <p:sp>
        <p:nvSpPr>
          <p:cNvPr id="29715" name="Rectangle 19"/>
          <p:cNvSpPr>
            <a:spLocks noGrp="1" noChangeArrowheads="1"/>
          </p:cNvSpPr>
          <p:nvPr>
            <p:ph type="ftr" sz="quarter" idx="3"/>
          </p:nvPr>
        </p:nvSpPr>
        <p:spPr bwMode="auto">
          <a:xfrm>
            <a:off x="1295400" y="6507163"/>
            <a:ext cx="28956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eaLnBrk="1" hangingPunct="1">
              <a:defRPr sz="1200">
                <a:solidFill>
                  <a:schemeClr val="folHlink"/>
                </a:solidFill>
                <a:latin typeface="+mn-lt"/>
              </a:defRPr>
            </a:lvl1pPr>
          </a:lstStyle>
          <a:p>
            <a:pPr>
              <a:defRPr/>
            </a:pPr>
            <a:endParaRPr lang="en-US"/>
          </a:p>
        </p:txBody>
      </p:sp>
      <p:sp>
        <p:nvSpPr>
          <p:cNvPr id="29716" name="Rectangle 20"/>
          <p:cNvSpPr>
            <a:spLocks noGrp="1" noChangeArrowheads="1"/>
          </p:cNvSpPr>
          <p:nvPr>
            <p:ph type="sldNum" sz="quarter" idx="4"/>
          </p:nvPr>
        </p:nvSpPr>
        <p:spPr bwMode="auto">
          <a:xfrm>
            <a:off x="5791200" y="6172200"/>
            <a:ext cx="762000" cy="609600"/>
          </a:xfrm>
          <a:prstGeom prst="rect">
            <a:avLst/>
          </a:prstGeom>
          <a:solidFill>
            <a:schemeClr val="accent1"/>
          </a:solidFill>
          <a:ln w="57150">
            <a:solidFill>
              <a:schemeClr val="hlink"/>
            </a:solidFill>
            <a:miter lim="800000"/>
            <a:headEnd/>
            <a:tailEnd/>
          </a:ln>
          <a:effectLst/>
        </p:spPr>
        <p:txBody>
          <a:bodyPr vert="horz" wrap="none" lIns="91440" tIns="45720" rIns="91440" bIns="45720" numCol="1" anchor="ctr" anchorCtr="0" compatLnSpc="1">
            <a:prstTxWarp prst="textNoShape">
              <a:avLst/>
            </a:prstTxWarp>
          </a:bodyPr>
          <a:lstStyle>
            <a:lvl1pPr algn="ctr" eaLnBrk="1" hangingPunct="1">
              <a:defRPr sz="2800" b="1">
                <a:solidFill>
                  <a:schemeClr val="bg1"/>
                </a:solidFill>
                <a:latin typeface="Tahoma" pitchFamily="34" charset="0"/>
              </a:defRPr>
            </a:lvl1pPr>
          </a:lstStyle>
          <a:p>
            <a:pPr>
              <a:defRPr/>
            </a:pPr>
            <a:fld id="{AEA6A943-D421-48A2-9F84-983D07B15B4A}" type="slidenum">
              <a:rPr lang="en-US" altLang="en-US"/>
              <a:pPr>
                <a:defRPr/>
              </a:pPr>
              <a:t>‹#›</a:t>
            </a:fld>
            <a:endParaRPr lang="en-US" altLang="en-US"/>
          </a:p>
        </p:txBody>
      </p:sp>
      <p:grpSp>
        <p:nvGrpSpPr>
          <p:cNvPr id="3" name="Group 21"/>
          <p:cNvGrpSpPr>
            <a:grpSpLocks/>
          </p:cNvGrpSpPr>
          <p:nvPr/>
        </p:nvGrpSpPr>
        <p:grpSpPr bwMode="auto">
          <a:xfrm>
            <a:off x="762000" y="152400"/>
            <a:ext cx="1981200" cy="1295400"/>
            <a:chOff x="3888" y="96"/>
            <a:chExt cx="1248" cy="816"/>
          </a:xfrm>
        </p:grpSpPr>
        <p:sp>
          <p:nvSpPr>
            <p:cNvPr id="1044" name="Rectangle 22"/>
            <p:cNvSpPr>
              <a:spLocks noChangeArrowheads="1"/>
            </p:cNvSpPr>
            <p:nvPr/>
          </p:nvSpPr>
          <p:spPr bwMode="auto">
            <a:xfrm>
              <a:off x="4656" y="336"/>
              <a:ext cx="240" cy="240"/>
            </a:xfrm>
            <a:prstGeom prst="rect">
              <a:avLst/>
            </a:prstGeom>
            <a:solidFill>
              <a:schemeClr val="accent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45" name="Rectangle 23"/>
            <p:cNvSpPr>
              <a:spLocks noChangeArrowheads="1"/>
            </p:cNvSpPr>
            <p:nvPr/>
          </p:nvSpPr>
          <p:spPr bwMode="auto">
            <a:xfrm>
              <a:off x="3888" y="672"/>
              <a:ext cx="240" cy="240"/>
            </a:xfrm>
            <a:prstGeom prst="rect">
              <a:avLst/>
            </a:prstGeom>
            <a:solidFill>
              <a:schemeClr val="accent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46" name="Rectangle 24"/>
            <p:cNvSpPr>
              <a:spLocks noChangeArrowheads="1"/>
            </p:cNvSpPr>
            <p:nvPr/>
          </p:nvSpPr>
          <p:spPr bwMode="auto">
            <a:xfrm>
              <a:off x="4128" y="432"/>
              <a:ext cx="240" cy="240"/>
            </a:xfrm>
            <a:prstGeom prst="rect">
              <a:avLst/>
            </a:prstGeom>
            <a:solidFill>
              <a:schemeClr val="tx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47" name="Rectangle 25"/>
            <p:cNvSpPr>
              <a:spLocks noChangeArrowheads="1"/>
            </p:cNvSpPr>
            <p:nvPr/>
          </p:nvSpPr>
          <p:spPr bwMode="auto">
            <a:xfrm>
              <a:off x="4896" y="96"/>
              <a:ext cx="240" cy="240"/>
            </a:xfrm>
            <a:prstGeom prst="rect">
              <a:avLst/>
            </a:prstGeom>
            <a:solidFill>
              <a:schemeClr val="bg2"/>
            </a:solidFill>
            <a:ln w="57150">
              <a:solidFill>
                <a:schemeClr val="hlink"/>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grpSp>
    </p:spTree>
  </p:cSld>
  <p:clrMap bg1="dk2" tx1="lt1" bg2="dk1" tx2="lt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Tahoma" pitchFamily="34" charset="0"/>
        </a:defRPr>
      </a:lvl2pPr>
      <a:lvl3pPr algn="l" rtl="0" eaLnBrk="0" fontAlgn="base" hangingPunct="0">
        <a:spcBef>
          <a:spcPct val="0"/>
        </a:spcBef>
        <a:spcAft>
          <a:spcPct val="0"/>
        </a:spcAft>
        <a:defRPr sz="4000">
          <a:solidFill>
            <a:schemeClr val="tx1"/>
          </a:solidFill>
          <a:latin typeface="Tahoma" pitchFamily="34" charset="0"/>
        </a:defRPr>
      </a:lvl3pPr>
      <a:lvl4pPr algn="l" rtl="0" eaLnBrk="0" fontAlgn="base" hangingPunct="0">
        <a:spcBef>
          <a:spcPct val="0"/>
        </a:spcBef>
        <a:spcAft>
          <a:spcPct val="0"/>
        </a:spcAft>
        <a:defRPr sz="4000">
          <a:solidFill>
            <a:schemeClr val="tx1"/>
          </a:solidFill>
          <a:latin typeface="Tahoma" pitchFamily="34" charset="0"/>
        </a:defRPr>
      </a:lvl4pPr>
      <a:lvl5pPr algn="l" rtl="0" eaLnBrk="0" fontAlgn="base" hangingPunct="0">
        <a:spcBef>
          <a:spcPct val="0"/>
        </a:spcBef>
        <a:spcAft>
          <a:spcPct val="0"/>
        </a:spcAft>
        <a:defRPr sz="4000">
          <a:solidFill>
            <a:schemeClr val="tx1"/>
          </a:solidFill>
          <a:latin typeface="Tahoma" pitchFamily="34" charset="0"/>
        </a:defRPr>
      </a:lvl5pPr>
      <a:lvl6pPr marL="457200" algn="l" rtl="0" fontAlgn="base">
        <a:spcBef>
          <a:spcPct val="0"/>
        </a:spcBef>
        <a:spcAft>
          <a:spcPct val="0"/>
        </a:spcAft>
        <a:defRPr sz="4000">
          <a:solidFill>
            <a:schemeClr val="tx1"/>
          </a:solidFill>
          <a:latin typeface="Tahoma" pitchFamily="34" charset="0"/>
        </a:defRPr>
      </a:lvl6pPr>
      <a:lvl7pPr marL="914400" algn="l" rtl="0" fontAlgn="base">
        <a:spcBef>
          <a:spcPct val="0"/>
        </a:spcBef>
        <a:spcAft>
          <a:spcPct val="0"/>
        </a:spcAft>
        <a:defRPr sz="4000">
          <a:solidFill>
            <a:schemeClr val="tx1"/>
          </a:solidFill>
          <a:latin typeface="Tahoma" pitchFamily="34" charset="0"/>
        </a:defRPr>
      </a:lvl7pPr>
      <a:lvl8pPr marL="1371600" algn="l" rtl="0" fontAlgn="base">
        <a:spcBef>
          <a:spcPct val="0"/>
        </a:spcBef>
        <a:spcAft>
          <a:spcPct val="0"/>
        </a:spcAft>
        <a:defRPr sz="4000">
          <a:solidFill>
            <a:schemeClr val="tx1"/>
          </a:solidFill>
          <a:latin typeface="Tahoma" pitchFamily="34" charset="0"/>
        </a:defRPr>
      </a:lvl8pPr>
      <a:lvl9pPr marL="1828800" algn="l" rtl="0" fontAlgn="base">
        <a:spcBef>
          <a:spcPct val="0"/>
        </a:spcBef>
        <a:spcAft>
          <a:spcPct val="0"/>
        </a:spcAft>
        <a:defRPr sz="4000">
          <a:solidFill>
            <a:schemeClr val="tx1"/>
          </a:solidFill>
          <a:latin typeface="Tahoma" pitchFamily="34"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chemeClr val="accent1"/>
        </a:buClr>
        <a:buSzPct val="75000"/>
        <a:buFont typeface="Wingdings" pitchFamily="2" charset="2"/>
        <a:buChar char="n"/>
        <a:defRPr>
          <a:solidFill>
            <a:schemeClr val="tx1"/>
          </a:solidFill>
          <a:latin typeface="+mn-lt"/>
        </a:defRPr>
      </a:lvl5pPr>
      <a:lvl6pPr marL="25146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6pPr>
      <a:lvl7pPr marL="29718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7pPr>
      <a:lvl8pPr marL="34290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8pPr>
      <a:lvl9pPr marL="38862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0" y="2286000"/>
            <a:ext cx="9144000" cy="1752600"/>
          </a:xfrm>
        </p:spPr>
        <p:txBody>
          <a:bodyPr/>
          <a:lstStyle/>
          <a:p>
            <a:pPr eaLnBrk="1" hangingPunct="1"/>
            <a:r>
              <a:rPr lang="en-US" altLang="en-US" smtClean="0"/>
              <a:t>Making Healthcare a Public Good –</a:t>
            </a:r>
            <a:br>
              <a:rPr lang="en-US" altLang="en-US" smtClean="0"/>
            </a:br>
            <a:r>
              <a:rPr lang="en-US" altLang="en-US" smtClean="0"/>
              <a:t>Inverting the Political Economy</a:t>
            </a:r>
            <a:br>
              <a:rPr lang="en-US" altLang="en-US" smtClean="0"/>
            </a:br>
            <a:r>
              <a:rPr lang="en-US" altLang="en-US" smtClean="0"/>
              <a:t/>
            </a:r>
            <a:br>
              <a:rPr lang="en-US" altLang="en-US" smtClean="0"/>
            </a:br>
            <a:r>
              <a:rPr lang="en-US" altLang="zh-CN" sz="3200" smtClean="0">
                <a:ea typeface="宋体" pitchFamily="2" charset="-122"/>
              </a:rPr>
              <a:t> </a:t>
            </a:r>
            <a:endParaRPr lang="en-US" altLang="en-US" sz="3200" smtClean="0"/>
          </a:p>
        </p:txBody>
      </p:sp>
      <p:sp>
        <p:nvSpPr>
          <p:cNvPr id="4103" name="Rectangle 7"/>
          <p:cNvSpPr>
            <a:spLocks noGrp="1" noChangeArrowheads="1"/>
          </p:cNvSpPr>
          <p:nvPr>
            <p:ph type="subTitle" idx="1"/>
          </p:nvPr>
        </p:nvSpPr>
        <p:spPr>
          <a:xfrm>
            <a:off x="1371600" y="5029200"/>
            <a:ext cx="6400800" cy="1524000"/>
          </a:xfrm>
        </p:spPr>
        <p:txBody>
          <a:bodyPr/>
          <a:lstStyle/>
          <a:p>
            <a:pPr eaLnBrk="1" hangingPunct="1"/>
            <a:r>
              <a:rPr lang="en-US" altLang="en-US" sz="3600" b="1" smtClean="0"/>
              <a:t>Ravi Duggal</a:t>
            </a:r>
          </a:p>
          <a:p>
            <a:pPr eaLnBrk="1" hangingPunct="1"/>
            <a:r>
              <a:rPr lang="en-US" altLang="en-US" sz="3600" b="1" smtClean="0"/>
              <a:t>rduggal57@gmail.com</a:t>
            </a:r>
          </a:p>
          <a:p>
            <a:pPr eaLnBrk="1" hangingPunct="1"/>
            <a:endParaRPr lang="en-US" altLang="en-US" b="1"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103"/>
                                        </p:tgtEl>
                                        <p:attrNameLst>
                                          <p:attrName>style.visibility</p:attrName>
                                        </p:attrNameLst>
                                      </p:cBhvr>
                                      <p:to>
                                        <p:strVal val="visible"/>
                                      </p:to>
                                    </p:set>
                                    <p:animEffect transition="in" filter="wipe(left)">
                                      <p:cBhvr>
                                        <p:cTn id="1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P spid="410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IN" altLang="en-US" smtClean="0"/>
              <a:t>New Health Policy 2015….</a:t>
            </a:r>
          </a:p>
        </p:txBody>
      </p:sp>
      <p:sp>
        <p:nvSpPr>
          <p:cNvPr id="3" name="Content Placeholder 2"/>
          <p:cNvSpPr>
            <a:spLocks noGrp="1"/>
          </p:cNvSpPr>
          <p:nvPr>
            <p:ph idx="1"/>
          </p:nvPr>
        </p:nvSpPr>
        <p:spPr>
          <a:xfrm>
            <a:off x="400050" y="2438400"/>
            <a:ext cx="8743950" cy="3962400"/>
          </a:xfrm>
        </p:spPr>
        <p:txBody>
          <a:bodyPr/>
          <a:lstStyle/>
          <a:p>
            <a:pPr marL="0" indent="0">
              <a:buFont typeface="Wingdings" pitchFamily="2" charset="2"/>
              <a:buNone/>
              <a:defRPr/>
            </a:pPr>
            <a:r>
              <a:rPr lang="en-IN" sz="2700" dirty="0"/>
              <a:t>(iv) That the states would have to commit 8% of their total budget for health. (v) That free drugs and diagnostics in all public health facilities would be available. (vi) That all district hospitals would be converted into medical colleges. (vii) That all healthcare facilities—infrastructure and human resources—would be as per the Indian Public Health Standards (IPHS) norms. (viii) That financing all the above would be largely through a tax-based mechanism.</a:t>
            </a:r>
          </a:p>
          <a:p>
            <a:pPr>
              <a:defRPr/>
            </a:pP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295400" y="609600"/>
            <a:ext cx="7086600" cy="1447800"/>
          </a:xfrm>
        </p:spPr>
        <p:txBody>
          <a:bodyPr/>
          <a:lstStyle/>
          <a:p>
            <a:r>
              <a:rPr lang="en-IN" altLang="en-US" smtClean="0"/>
              <a:t>New Health Policy 2017</a:t>
            </a:r>
          </a:p>
        </p:txBody>
      </p:sp>
      <p:sp>
        <p:nvSpPr>
          <p:cNvPr id="13315" name="Content Placeholder 2"/>
          <p:cNvSpPr>
            <a:spLocks noGrp="1"/>
          </p:cNvSpPr>
          <p:nvPr>
            <p:ph idx="1"/>
          </p:nvPr>
        </p:nvSpPr>
        <p:spPr>
          <a:xfrm>
            <a:off x="1295400" y="1905000"/>
            <a:ext cx="7086600" cy="4648200"/>
          </a:xfrm>
        </p:spPr>
        <p:txBody>
          <a:bodyPr/>
          <a:lstStyle/>
          <a:p>
            <a:r>
              <a:rPr lang="en-IN" altLang="en-US" smtClean="0"/>
              <a:t>2015 Health Policy diluted by NITI Aayog</a:t>
            </a:r>
          </a:p>
          <a:p>
            <a:r>
              <a:rPr lang="en-IN" altLang="en-US" smtClean="0"/>
              <a:t>Privatisation, especially for secondary and tertiary care at its core</a:t>
            </a:r>
          </a:p>
          <a:p>
            <a:r>
              <a:rPr lang="en-IN" altLang="en-US" smtClean="0"/>
              <a:t>Ayushman Bharat Political Economy – NHPM and Health Wellness Centres</a:t>
            </a:r>
          </a:p>
          <a:p>
            <a:r>
              <a:rPr lang="en-IN" altLang="en-US" smtClean="0"/>
              <a:t>Emphasis on insurance based financing for above and dilution of tax based financing</a:t>
            </a:r>
          </a:p>
          <a:p>
            <a:r>
              <a:rPr lang="en-IN" altLang="en-US" smtClean="0"/>
              <a:t>Also privatisation of social insurance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685800"/>
            <a:ext cx="8305800" cy="1447800"/>
          </a:xfrm>
        </p:spPr>
        <p:txBody>
          <a:bodyPr/>
          <a:lstStyle/>
          <a:p>
            <a:pPr algn="ctr"/>
            <a:r>
              <a:rPr lang="en-IN" altLang="en-US" smtClean="0"/>
              <a:t>Why Health Insurance Won’t Work?</a:t>
            </a:r>
          </a:p>
        </p:txBody>
      </p:sp>
      <p:sp>
        <p:nvSpPr>
          <p:cNvPr id="14339" name="Content Placeholder 2"/>
          <p:cNvSpPr>
            <a:spLocks noGrp="1"/>
          </p:cNvSpPr>
          <p:nvPr>
            <p:ph idx="1"/>
          </p:nvPr>
        </p:nvSpPr>
        <p:spPr>
          <a:xfrm>
            <a:off x="152400" y="2286000"/>
            <a:ext cx="8763000" cy="4114800"/>
          </a:xfrm>
        </p:spPr>
        <p:txBody>
          <a:bodyPr/>
          <a:lstStyle/>
          <a:p>
            <a:r>
              <a:rPr lang="en-IN" altLang="en-US" smtClean="0"/>
              <a:t>It has not worked anywhere in the World</a:t>
            </a:r>
          </a:p>
          <a:p>
            <a:r>
              <a:rPr lang="en-IN" altLang="en-US" smtClean="0"/>
              <a:t>Requires life long premium payments that increase with age and declining income</a:t>
            </a:r>
          </a:p>
          <a:p>
            <a:r>
              <a:rPr lang="en-IN" altLang="en-US" smtClean="0"/>
              <a:t>Unregulated healthcare system -absence of ethics and use of standard protocols in medical practice</a:t>
            </a:r>
          </a:p>
          <a:p>
            <a:r>
              <a:rPr lang="en-IN" altLang="en-US" smtClean="0"/>
              <a:t>Does not solve the OOPs problem and would on contrary increase household burden and debt</a:t>
            </a:r>
          </a:p>
          <a:p>
            <a:r>
              <a:rPr lang="en-IN" altLang="en-US" smtClean="0"/>
              <a:t>Favours the rich and promotes inequity and elitism</a:t>
            </a:r>
          </a:p>
          <a:p>
            <a:endParaRPr lang="en-IN"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95400" y="762000"/>
            <a:ext cx="7086600" cy="1447800"/>
          </a:xfrm>
        </p:spPr>
        <p:txBody>
          <a:bodyPr/>
          <a:lstStyle/>
          <a:p>
            <a:pPr algn="ctr"/>
            <a:r>
              <a:rPr lang="en-IN" altLang="en-US" smtClean="0"/>
              <a:t>Scope for Social Health Insurance</a:t>
            </a:r>
          </a:p>
        </p:txBody>
      </p:sp>
      <p:sp>
        <p:nvSpPr>
          <p:cNvPr id="15363" name="Content Placeholder 2"/>
          <p:cNvSpPr>
            <a:spLocks noGrp="1"/>
          </p:cNvSpPr>
          <p:nvPr>
            <p:ph idx="1"/>
          </p:nvPr>
        </p:nvSpPr>
        <p:spPr>
          <a:xfrm>
            <a:off x="304800" y="2209800"/>
            <a:ext cx="8458200" cy="4114800"/>
          </a:xfrm>
        </p:spPr>
        <p:txBody>
          <a:bodyPr/>
          <a:lstStyle/>
          <a:p>
            <a:r>
              <a:rPr lang="en-IN" altLang="en-US" smtClean="0"/>
              <a:t>Expansion of Social Health Insurance models like ESIS and CGHS feasible</a:t>
            </a:r>
          </a:p>
          <a:p>
            <a:r>
              <a:rPr lang="en-IN" altLang="en-US" smtClean="0"/>
              <a:t>Universalize ESIS to cover the entire organized and unorganized sector – remove salary wage ceilings for coverage and keep a minimum threshold for contributions – this could raise up to 2% of GDP additionally for health sector</a:t>
            </a:r>
          </a:p>
          <a:p>
            <a:r>
              <a:rPr lang="en-IN" altLang="en-US" smtClean="0"/>
              <a:t>Above can cover 65-70% of workforce and the balance would be covered by state contributions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28700" y="381000"/>
            <a:ext cx="7086600" cy="1447800"/>
          </a:xfrm>
        </p:spPr>
        <p:txBody>
          <a:bodyPr/>
          <a:lstStyle/>
          <a:p>
            <a:pPr algn="ctr" eaLnBrk="1" hangingPunct="1"/>
            <a:r>
              <a:rPr lang="en-US" altLang="en-US" smtClean="0"/>
              <a:t>Challenges </a:t>
            </a:r>
          </a:p>
        </p:txBody>
      </p:sp>
      <p:sp>
        <p:nvSpPr>
          <p:cNvPr id="16387" name="Rectangle 3"/>
          <p:cNvSpPr>
            <a:spLocks noGrp="1" noChangeArrowheads="1"/>
          </p:cNvSpPr>
          <p:nvPr>
            <p:ph type="body" idx="1"/>
          </p:nvPr>
        </p:nvSpPr>
        <p:spPr>
          <a:xfrm>
            <a:off x="381000" y="1676400"/>
            <a:ext cx="8382000" cy="4800600"/>
          </a:xfrm>
        </p:spPr>
        <p:txBody>
          <a:bodyPr/>
          <a:lstStyle/>
          <a:p>
            <a:pPr eaLnBrk="1" hangingPunct="1">
              <a:lnSpc>
                <a:spcPct val="90000"/>
              </a:lnSpc>
            </a:pPr>
            <a:r>
              <a:rPr lang="en-US" altLang="en-US" smtClean="0"/>
              <a:t>Health system needs to be organized and brought under a single umbrella through a legal and regulatory framework</a:t>
            </a:r>
          </a:p>
          <a:p>
            <a:pPr eaLnBrk="1" hangingPunct="1">
              <a:lnSpc>
                <a:spcPct val="90000"/>
              </a:lnSpc>
            </a:pPr>
            <a:r>
              <a:rPr lang="en-US" altLang="en-US" smtClean="0"/>
              <a:t>Healthcare provision prices have to be regulated</a:t>
            </a:r>
          </a:p>
          <a:p>
            <a:pPr eaLnBrk="1" hangingPunct="1">
              <a:lnSpc>
                <a:spcPct val="90000"/>
              </a:lnSpc>
            </a:pPr>
            <a:r>
              <a:rPr lang="en-US" altLang="en-US" smtClean="0"/>
              <a:t>A national social health insurance legislation would be needed to create a single framework</a:t>
            </a:r>
          </a:p>
          <a:p>
            <a:pPr eaLnBrk="1" hangingPunct="1">
              <a:lnSpc>
                <a:spcPct val="90000"/>
              </a:lnSpc>
            </a:pPr>
            <a:r>
              <a:rPr lang="en-US" altLang="en-US" smtClean="0"/>
              <a:t>Public spending needed to be upped to at least 3% of GDP or Rs 4000 per capita at today’s prices</a:t>
            </a:r>
          </a:p>
          <a:p>
            <a:pPr eaLnBrk="1" hangingPunct="1">
              <a:lnSpc>
                <a:spcPct val="90000"/>
              </a:lnSpc>
            </a:pPr>
            <a:r>
              <a:rPr lang="en-US" altLang="en-US" smtClean="0"/>
              <a:t>Needs political will like Thailand, Brazil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95400" y="2514600"/>
            <a:ext cx="7086600" cy="1447800"/>
          </a:xfrm>
        </p:spPr>
        <p:txBody>
          <a:bodyPr/>
          <a:lstStyle/>
          <a:p>
            <a:pPr algn="ctr"/>
            <a:r>
              <a:rPr lang="en-IN" altLang="en-US" sz="6000" smtClean="0"/>
              <a:t>THANKS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a:xfrm>
            <a:off x="1295400" y="990600"/>
            <a:ext cx="7086600" cy="1447800"/>
          </a:xfrm>
        </p:spPr>
        <p:txBody>
          <a:bodyPr/>
          <a:lstStyle/>
          <a:p>
            <a:pPr algn="ctr" eaLnBrk="1" hangingPunct="1"/>
            <a:r>
              <a:rPr lang="en-US" altLang="en-US" sz="3600" smtClean="0"/>
              <a:t>Current Political Economy of Healthcare</a:t>
            </a:r>
          </a:p>
        </p:txBody>
      </p:sp>
      <p:sp>
        <p:nvSpPr>
          <p:cNvPr id="4099" name="Rectangle 7"/>
          <p:cNvSpPr>
            <a:spLocks noGrp="1" noChangeArrowheads="1"/>
          </p:cNvSpPr>
          <p:nvPr>
            <p:ph type="body" idx="1"/>
          </p:nvPr>
        </p:nvSpPr>
        <p:spPr>
          <a:xfrm>
            <a:off x="1295400" y="2438400"/>
            <a:ext cx="7086600" cy="3733800"/>
          </a:xfrm>
        </p:spPr>
        <p:txBody>
          <a:bodyPr/>
          <a:lstStyle/>
          <a:p>
            <a:pPr eaLnBrk="1" hangingPunct="1">
              <a:lnSpc>
                <a:spcPct val="90000"/>
              </a:lnSpc>
            </a:pPr>
            <a:r>
              <a:rPr lang="en-US" altLang="en-US" smtClean="0"/>
              <a:t>Public healthcare services – Tax Financed</a:t>
            </a:r>
          </a:p>
          <a:p>
            <a:pPr eaLnBrk="1" hangingPunct="1">
              <a:lnSpc>
                <a:spcPct val="90000"/>
              </a:lnSpc>
            </a:pPr>
            <a:r>
              <a:rPr lang="en-US" altLang="en-US" smtClean="0"/>
              <a:t>Private healthcare – OOPs/Insurance</a:t>
            </a:r>
          </a:p>
          <a:p>
            <a:pPr eaLnBrk="1" hangingPunct="1">
              <a:lnSpc>
                <a:spcPct val="90000"/>
              </a:lnSpc>
            </a:pPr>
            <a:r>
              <a:rPr lang="en-US" altLang="en-US" smtClean="0"/>
              <a:t>Private Individual Health Insurance – public sector and private sector</a:t>
            </a:r>
          </a:p>
          <a:p>
            <a:pPr eaLnBrk="1" hangingPunct="1">
              <a:lnSpc>
                <a:spcPct val="90000"/>
              </a:lnSpc>
            </a:pPr>
            <a:r>
              <a:rPr lang="en-US" altLang="en-US" smtClean="0"/>
              <a:t>Government/private employer purchased group health insurance</a:t>
            </a:r>
          </a:p>
          <a:p>
            <a:pPr eaLnBrk="1" hangingPunct="1">
              <a:lnSpc>
                <a:spcPct val="90000"/>
              </a:lnSpc>
            </a:pPr>
            <a:r>
              <a:rPr lang="en-US" altLang="en-US" smtClean="0"/>
              <a:t>Social Insurance – CGHS, ESIS, welfare boards, Railways, Armed Forces, P&amp;T…</a:t>
            </a: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IN" altLang="en-US" smtClean="0"/>
              <a:t>Public Health Services</a:t>
            </a:r>
          </a:p>
        </p:txBody>
      </p:sp>
      <p:sp>
        <p:nvSpPr>
          <p:cNvPr id="5123" name="Content Placeholder 2"/>
          <p:cNvSpPr>
            <a:spLocks noGrp="1"/>
          </p:cNvSpPr>
          <p:nvPr>
            <p:ph idx="1"/>
          </p:nvPr>
        </p:nvSpPr>
        <p:spPr/>
        <p:txBody>
          <a:bodyPr/>
          <a:lstStyle/>
          <a:p>
            <a:r>
              <a:rPr lang="en-IN" altLang="en-US" smtClean="0"/>
              <a:t>Primary Healthcare – preventive, promotive and curative</a:t>
            </a:r>
          </a:p>
          <a:p>
            <a:r>
              <a:rPr lang="en-IN" altLang="en-US" smtClean="0"/>
              <a:t>Secondary and tertiary healthcare</a:t>
            </a:r>
          </a:p>
          <a:p>
            <a:r>
              <a:rPr lang="en-IN" altLang="en-US" smtClean="0"/>
              <a:t>Tax based financing v/s insurance </a:t>
            </a:r>
          </a:p>
          <a:p>
            <a:r>
              <a:rPr lang="en-IN" altLang="en-US" smtClean="0"/>
              <a:t>Public spending Rs. 1480 per capita or 1.02% of GDP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95400" y="381000"/>
            <a:ext cx="7086600" cy="1447800"/>
          </a:xfrm>
        </p:spPr>
        <p:txBody>
          <a:bodyPr/>
          <a:lstStyle/>
          <a:p>
            <a:r>
              <a:rPr lang="en-IN" altLang="en-US" smtClean="0"/>
              <a:t>Top 5 and Bottom 5 States</a:t>
            </a:r>
          </a:p>
        </p:txBody>
      </p:sp>
      <p:graphicFrame>
        <p:nvGraphicFramePr>
          <p:cNvPr id="4" name="Content Placeholder 3"/>
          <p:cNvGraphicFramePr>
            <a:graphicFrameLocks noGrp="1"/>
          </p:cNvGraphicFramePr>
          <p:nvPr>
            <p:ph idx="1"/>
          </p:nvPr>
        </p:nvGraphicFramePr>
        <p:xfrm>
          <a:off x="990600" y="1676400"/>
          <a:ext cx="7620000" cy="4876800"/>
        </p:xfrm>
        <a:graphic>
          <a:graphicData uri="http://schemas.openxmlformats.org/drawingml/2006/table">
            <a:tbl>
              <a:tblPr firstRow="1" bandRow="1">
                <a:tableStyleId>{5C22544A-7EE6-4342-B048-85BDC9FD1C3A}</a:tableStyleId>
              </a:tblPr>
              <a:tblGrid>
                <a:gridCol w="3810000"/>
                <a:gridCol w="3810000"/>
              </a:tblGrid>
              <a:tr h="406400">
                <a:tc>
                  <a:txBody>
                    <a:bodyPr/>
                    <a:lstStyle/>
                    <a:p>
                      <a:r>
                        <a:rPr lang="en-IN" b="1" dirty="0" smtClean="0"/>
                        <a:t>State</a:t>
                      </a:r>
                      <a:endParaRPr lang="en-IN" b="1" dirty="0"/>
                    </a:p>
                  </a:txBody>
                  <a:tcPr/>
                </a:tc>
                <a:tc>
                  <a:txBody>
                    <a:bodyPr/>
                    <a:lstStyle/>
                    <a:p>
                      <a:r>
                        <a:rPr lang="en-IN" b="1" dirty="0" err="1" smtClean="0"/>
                        <a:t>Rs</a:t>
                      </a:r>
                      <a:r>
                        <a:rPr lang="en-IN" b="1" dirty="0" smtClean="0"/>
                        <a:t> per capita 2017-18</a:t>
                      </a:r>
                      <a:endParaRPr lang="en-IN" b="1" dirty="0"/>
                    </a:p>
                  </a:txBody>
                  <a:tcPr/>
                </a:tc>
              </a:tr>
              <a:tr h="406400">
                <a:tc>
                  <a:txBody>
                    <a:bodyPr/>
                    <a:lstStyle/>
                    <a:p>
                      <a:r>
                        <a:rPr lang="en-IN" b="1" dirty="0" smtClean="0"/>
                        <a:t>Sikkim</a:t>
                      </a:r>
                      <a:endParaRPr lang="en-IN" b="1" dirty="0"/>
                    </a:p>
                  </a:txBody>
                  <a:tcPr/>
                </a:tc>
                <a:tc>
                  <a:txBody>
                    <a:bodyPr/>
                    <a:lstStyle/>
                    <a:p>
                      <a:r>
                        <a:rPr lang="en-IN" b="1" dirty="0" smtClean="0"/>
                        <a:t>5575</a:t>
                      </a:r>
                      <a:endParaRPr lang="en-IN" b="1" dirty="0"/>
                    </a:p>
                  </a:txBody>
                  <a:tcPr/>
                </a:tc>
              </a:tr>
              <a:tr h="406400">
                <a:tc>
                  <a:txBody>
                    <a:bodyPr/>
                    <a:lstStyle/>
                    <a:p>
                      <a:r>
                        <a:rPr lang="en-IN" b="1" dirty="0" smtClean="0"/>
                        <a:t>Mizoram</a:t>
                      </a:r>
                      <a:endParaRPr lang="en-IN" b="1" dirty="0"/>
                    </a:p>
                  </a:txBody>
                  <a:tcPr/>
                </a:tc>
                <a:tc>
                  <a:txBody>
                    <a:bodyPr/>
                    <a:lstStyle/>
                    <a:p>
                      <a:r>
                        <a:rPr lang="en-IN" b="1" dirty="0" smtClean="0"/>
                        <a:t>4304</a:t>
                      </a:r>
                      <a:endParaRPr lang="en-IN" b="1" dirty="0"/>
                    </a:p>
                  </a:txBody>
                  <a:tcPr/>
                </a:tc>
              </a:tr>
              <a:tr h="406400">
                <a:tc>
                  <a:txBody>
                    <a:bodyPr/>
                    <a:lstStyle/>
                    <a:p>
                      <a:r>
                        <a:rPr lang="en-IN" b="1" dirty="0" smtClean="0"/>
                        <a:t>Jammu &amp;</a:t>
                      </a:r>
                      <a:r>
                        <a:rPr lang="en-IN" b="1" baseline="0" dirty="0" smtClean="0"/>
                        <a:t> Kashmir</a:t>
                      </a:r>
                      <a:endParaRPr lang="en-IN" b="1" dirty="0"/>
                    </a:p>
                  </a:txBody>
                  <a:tcPr/>
                </a:tc>
                <a:tc>
                  <a:txBody>
                    <a:bodyPr/>
                    <a:lstStyle/>
                    <a:p>
                      <a:r>
                        <a:rPr lang="en-IN" b="1" dirty="0" smtClean="0"/>
                        <a:t>2797</a:t>
                      </a:r>
                      <a:endParaRPr lang="en-IN" b="1" dirty="0"/>
                    </a:p>
                  </a:txBody>
                  <a:tcPr/>
                </a:tc>
              </a:tr>
              <a:tr h="406400">
                <a:tc>
                  <a:txBody>
                    <a:bodyPr/>
                    <a:lstStyle/>
                    <a:p>
                      <a:r>
                        <a:rPr lang="en-IN" b="1" dirty="0" smtClean="0"/>
                        <a:t>Haryana</a:t>
                      </a:r>
                      <a:endParaRPr lang="en-IN" b="1" dirty="0"/>
                    </a:p>
                  </a:txBody>
                  <a:tcPr/>
                </a:tc>
                <a:tc>
                  <a:txBody>
                    <a:bodyPr/>
                    <a:lstStyle/>
                    <a:p>
                      <a:r>
                        <a:rPr lang="en-IN" b="1" dirty="0" smtClean="0"/>
                        <a:t>2667</a:t>
                      </a:r>
                      <a:endParaRPr lang="en-IN" b="1" dirty="0"/>
                    </a:p>
                  </a:txBody>
                  <a:tcPr/>
                </a:tc>
              </a:tr>
              <a:tr h="406400">
                <a:tc>
                  <a:txBody>
                    <a:bodyPr/>
                    <a:lstStyle/>
                    <a:p>
                      <a:r>
                        <a:rPr lang="en-IN" b="1" dirty="0" smtClean="0"/>
                        <a:t>Meghalaya</a:t>
                      </a:r>
                      <a:endParaRPr lang="en-IN" b="1" dirty="0"/>
                    </a:p>
                  </a:txBody>
                  <a:tcPr/>
                </a:tc>
                <a:tc>
                  <a:txBody>
                    <a:bodyPr/>
                    <a:lstStyle/>
                    <a:p>
                      <a:r>
                        <a:rPr lang="en-IN" b="1" dirty="0" smtClean="0"/>
                        <a:t>2567</a:t>
                      </a:r>
                      <a:endParaRPr lang="en-IN" b="1" dirty="0"/>
                    </a:p>
                  </a:txBody>
                  <a:tcPr/>
                </a:tc>
              </a:tr>
              <a:tr h="406400">
                <a:tc>
                  <a:txBody>
                    <a:bodyPr/>
                    <a:lstStyle/>
                    <a:p>
                      <a:r>
                        <a:rPr lang="en-IN" b="1" dirty="0" smtClean="0"/>
                        <a:t>India Average</a:t>
                      </a:r>
                      <a:endParaRPr lang="en-IN" b="1" dirty="0"/>
                    </a:p>
                  </a:txBody>
                  <a:tcPr/>
                </a:tc>
                <a:tc>
                  <a:txBody>
                    <a:bodyPr/>
                    <a:lstStyle/>
                    <a:p>
                      <a:r>
                        <a:rPr lang="en-IN" b="1" dirty="0" smtClean="0"/>
                        <a:t>1538</a:t>
                      </a:r>
                      <a:endParaRPr lang="en-IN" b="1" dirty="0"/>
                    </a:p>
                  </a:txBody>
                  <a:tcPr/>
                </a:tc>
              </a:tr>
              <a:tr h="406400">
                <a:tc>
                  <a:txBody>
                    <a:bodyPr/>
                    <a:lstStyle/>
                    <a:p>
                      <a:r>
                        <a:rPr lang="en-IN" b="1" dirty="0" smtClean="0"/>
                        <a:t>Maharashtra</a:t>
                      </a:r>
                      <a:endParaRPr lang="en-IN" b="1" dirty="0"/>
                    </a:p>
                  </a:txBody>
                  <a:tcPr/>
                </a:tc>
                <a:tc>
                  <a:txBody>
                    <a:bodyPr/>
                    <a:lstStyle/>
                    <a:p>
                      <a:r>
                        <a:rPr lang="en-IN" b="1" dirty="0" smtClean="0"/>
                        <a:t>975</a:t>
                      </a:r>
                      <a:endParaRPr lang="en-IN" b="1" dirty="0"/>
                    </a:p>
                  </a:txBody>
                  <a:tcPr/>
                </a:tc>
              </a:tr>
              <a:tr h="406400">
                <a:tc>
                  <a:txBody>
                    <a:bodyPr/>
                    <a:lstStyle/>
                    <a:p>
                      <a:r>
                        <a:rPr lang="en-IN" b="1" dirty="0" smtClean="0"/>
                        <a:t>Jharkhand</a:t>
                      </a:r>
                      <a:endParaRPr lang="en-IN" b="1" dirty="0"/>
                    </a:p>
                  </a:txBody>
                  <a:tcPr/>
                </a:tc>
                <a:tc>
                  <a:txBody>
                    <a:bodyPr/>
                    <a:lstStyle/>
                    <a:p>
                      <a:r>
                        <a:rPr lang="en-IN" b="1" dirty="0" smtClean="0"/>
                        <a:t>912</a:t>
                      </a:r>
                      <a:endParaRPr lang="en-IN" b="1" dirty="0"/>
                    </a:p>
                  </a:txBody>
                  <a:tcPr/>
                </a:tc>
              </a:tr>
              <a:tr h="406400">
                <a:tc>
                  <a:txBody>
                    <a:bodyPr/>
                    <a:lstStyle/>
                    <a:p>
                      <a:r>
                        <a:rPr lang="en-IN" b="1" dirty="0" smtClean="0"/>
                        <a:t>Bihar </a:t>
                      </a:r>
                      <a:endParaRPr lang="en-IN" b="1" dirty="0"/>
                    </a:p>
                  </a:txBody>
                  <a:tcPr/>
                </a:tc>
                <a:tc>
                  <a:txBody>
                    <a:bodyPr/>
                    <a:lstStyle/>
                    <a:p>
                      <a:r>
                        <a:rPr lang="en-IN" b="1" dirty="0" smtClean="0"/>
                        <a:t>898</a:t>
                      </a:r>
                      <a:endParaRPr lang="en-IN" b="1" dirty="0"/>
                    </a:p>
                  </a:txBody>
                  <a:tcPr/>
                </a:tc>
              </a:tr>
              <a:tr h="406400">
                <a:tc>
                  <a:txBody>
                    <a:bodyPr/>
                    <a:lstStyle/>
                    <a:p>
                      <a:r>
                        <a:rPr lang="en-IN" b="1" dirty="0" smtClean="0"/>
                        <a:t>Uttar Pradesh </a:t>
                      </a:r>
                      <a:endParaRPr lang="en-IN" b="1" dirty="0"/>
                    </a:p>
                  </a:txBody>
                  <a:tcPr/>
                </a:tc>
                <a:tc>
                  <a:txBody>
                    <a:bodyPr/>
                    <a:lstStyle/>
                    <a:p>
                      <a:r>
                        <a:rPr lang="en-IN" b="1" dirty="0" smtClean="0"/>
                        <a:t>892</a:t>
                      </a:r>
                      <a:endParaRPr lang="en-IN" b="1" dirty="0"/>
                    </a:p>
                  </a:txBody>
                  <a:tcPr/>
                </a:tc>
              </a:tr>
              <a:tr h="406400">
                <a:tc>
                  <a:txBody>
                    <a:bodyPr/>
                    <a:lstStyle/>
                    <a:p>
                      <a:r>
                        <a:rPr lang="en-IN" b="1" dirty="0" smtClean="0"/>
                        <a:t>West Bengal</a:t>
                      </a:r>
                      <a:endParaRPr lang="en-IN" b="1" dirty="0"/>
                    </a:p>
                  </a:txBody>
                  <a:tcPr/>
                </a:tc>
                <a:tc>
                  <a:txBody>
                    <a:bodyPr/>
                    <a:lstStyle/>
                    <a:p>
                      <a:r>
                        <a:rPr lang="en-IN" b="1" dirty="0" smtClean="0"/>
                        <a:t>806</a:t>
                      </a:r>
                      <a:endParaRPr lang="en-IN" b="1"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IN" altLang="en-US" smtClean="0"/>
              <a:t>Private Healthcare</a:t>
            </a:r>
          </a:p>
        </p:txBody>
      </p:sp>
      <p:sp>
        <p:nvSpPr>
          <p:cNvPr id="7171" name="Content Placeholder 2"/>
          <p:cNvSpPr>
            <a:spLocks noGrp="1"/>
          </p:cNvSpPr>
          <p:nvPr>
            <p:ph idx="1"/>
          </p:nvPr>
        </p:nvSpPr>
        <p:spPr>
          <a:xfrm>
            <a:off x="990600" y="2514600"/>
            <a:ext cx="7772400" cy="3810000"/>
          </a:xfrm>
        </p:spPr>
        <p:txBody>
          <a:bodyPr/>
          <a:lstStyle/>
          <a:p>
            <a:r>
              <a:rPr lang="en-IN" altLang="en-US" smtClean="0"/>
              <a:t>Individual GP and consultant clinics – wide array of different systems and quacks</a:t>
            </a:r>
          </a:p>
          <a:p>
            <a:r>
              <a:rPr lang="en-IN" altLang="en-US" smtClean="0"/>
              <a:t>Nursing homes and maternity homes</a:t>
            </a:r>
          </a:p>
          <a:p>
            <a:r>
              <a:rPr lang="en-IN" altLang="en-US" smtClean="0"/>
              <a:t>Small to large to corporate hospitals</a:t>
            </a:r>
          </a:p>
          <a:p>
            <a:r>
              <a:rPr lang="en-IN" altLang="en-US" smtClean="0"/>
              <a:t>Diagnostic centres</a:t>
            </a:r>
          </a:p>
          <a:p>
            <a:r>
              <a:rPr lang="en-IN" altLang="en-US" smtClean="0"/>
              <a:t>Out-of pocket financing and private insurance</a:t>
            </a:r>
          </a:p>
          <a:p>
            <a:r>
              <a:rPr lang="en-IN" altLang="en-US" smtClean="0"/>
              <a:t>OOPs @ Rs 4000 per capita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95400" y="685800"/>
            <a:ext cx="7086600" cy="1447800"/>
          </a:xfrm>
        </p:spPr>
        <p:txBody>
          <a:bodyPr/>
          <a:lstStyle/>
          <a:p>
            <a:pPr algn="ctr" eaLnBrk="1" hangingPunct="1"/>
            <a:r>
              <a:rPr lang="en-US" altLang="en-US" sz="3600" smtClean="0"/>
              <a:t>Health Insurance</a:t>
            </a:r>
          </a:p>
        </p:txBody>
      </p:sp>
      <p:sp>
        <p:nvSpPr>
          <p:cNvPr id="8195" name="Rectangle 3"/>
          <p:cNvSpPr>
            <a:spLocks noGrp="1" noChangeArrowheads="1"/>
          </p:cNvSpPr>
          <p:nvPr>
            <p:ph type="body" idx="1"/>
          </p:nvPr>
        </p:nvSpPr>
        <p:spPr>
          <a:xfrm>
            <a:off x="457200" y="1905000"/>
            <a:ext cx="8382000" cy="4267200"/>
          </a:xfrm>
        </p:spPr>
        <p:txBody>
          <a:bodyPr/>
          <a:lstStyle/>
          <a:p>
            <a:pPr eaLnBrk="1" hangingPunct="1">
              <a:lnSpc>
                <a:spcPct val="90000"/>
              </a:lnSpc>
            </a:pPr>
            <a:r>
              <a:rPr lang="en-US" altLang="en-US" smtClean="0"/>
              <a:t>2016-17 Total Premiums Rs. 30392 crores covering 43.75 crore persons (Rs 695 per person) – 33% of population</a:t>
            </a:r>
          </a:p>
          <a:p>
            <a:pPr eaLnBrk="1" hangingPunct="1">
              <a:lnSpc>
                <a:spcPct val="90000"/>
              </a:lnSpc>
            </a:pPr>
            <a:r>
              <a:rPr lang="en-US" altLang="en-US" smtClean="0"/>
              <a:t>Govt sponsored Rs 3090 crores covering 33.5 crore persons (Rs 92 per person)</a:t>
            </a:r>
          </a:p>
          <a:p>
            <a:pPr eaLnBrk="1" hangingPunct="1">
              <a:lnSpc>
                <a:spcPct val="90000"/>
              </a:lnSpc>
            </a:pPr>
            <a:r>
              <a:rPr lang="en-US" altLang="en-US" smtClean="0"/>
              <a:t>Private Group Insurance Rs 14718 crores covering 7.05 crore persons  (Rs. 2088 per person)</a:t>
            </a:r>
          </a:p>
          <a:p>
            <a:pPr eaLnBrk="1" hangingPunct="1">
              <a:lnSpc>
                <a:spcPct val="90000"/>
              </a:lnSpc>
            </a:pPr>
            <a:r>
              <a:rPr lang="en-US" altLang="en-US" smtClean="0"/>
              <a:t>Individuals Rs 12584 crores covering 3.20 crore persons (Rs 3933 per person)</a:t>
            </a:r>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95400" y="457200"/>
            <a:ext cx="7086600" cy="1447800"/>
          </a:xfrm>
        </p:spPr>
        <p:txBody>
          <a:bodyPr/>
          <a:lstStyle/>
          <a:p>
            <a:pPr algn="ctr" eaLnBrk="1" hangingPunct="1"/>
            <a:r>
              <a:rPr lang="en-US" altLang="en-US" sz="3600" smtClean="0"/>
              <a:t>Social Health Insurance</a:t>
            </a:r>
          </a:p>
        </p:txBody>
      </p:sp>
      <p:sp>
        <p:nvSpPr>
          <p:cNvPr id="9219" name="Rectangle 3"/>
          <p:cNvSpPr>
            <a:spLocks noGrp="1" noChangeArrowheads="1"/>
          </p:cNvSpPr>
          <p:nvPr>
            <p:ph type="body" idx="1"/>
          </p:nvPr>
        </p:nvSpPr>
        <p:spPr>
          <a:xfrm>
            <a:off x="304800" y="1905000"/>
            <a:ext cx="8534400" cy="4648200"/>
          </a:xfrm>
        </p:spPr>
        <p:txBody>
          <a:bodyPr/>
          <a:lstStyle/>
          <a:p>
            <a:pPr eaLnBrk="1" hangingPunct="1">
              <a:lnSpc>
                <a:spcPct val="90000"/>
              </a:lnSpc>
            </a:pPr>
            <a:r>
              <a:rPr lang="en-US" altLang="en-US" smtClean="0"/>
              <a:t>Central Govt. Health Scheme covering 3.4 million population @ Rs. 8497 per beneficiary (2018-19)</a:t>
            </a:r>
          </a:p>
          <a:p>
            <a:pPr eaLnBrk="1" hangingPunct="1">
              <a:lnSpc>
                <a:spcPct val="90000"/>
              </a:lnSpc>
            </a:pPr>
            <a:r>
              <a:rPr lang="en-US" altLang="en-US" smtClean="0"/>
              <a:t>Employees State Insurance Scheme for organised sector employees drawing pay less than Rs.21000 per month covering 35.3 million insured person units @ Rs. 4052 per insured person (2018-19)</a:t>
            </a:r>
          </a:p>
          <a:p>
            <a:pPr eaLnBrk="1" hangingPunct="1">
              <a:lnSpc>
                <a:spcPct val="90000"/>
              </a:lnSpc>
            </a:pPr>
            <a:r>
              <a:rPr lang="en-US" altLang="en-US" smtClean="0"/>
              <a:t>Armed forces 12 million beneficiaries @ Rs 7500 per beneficiary (2017-18)</a:t>
            </a:r>
          </a:p>
          <a:p>
            <a:pPr eaLnBrk="1" hangingPunct="1">
              <a:lnSpc>
                <a:spcPct val="90000"/>
              </a:lnSpc>
            </a:pPr>
            <a:r>
              <a:rPr lang="en-US" altLang="en-US" smtClean="0"/>
              <a:t>Railways Rs 4155 per capita (2016-17)</a:t>
            </a:r>
          </a:p>
          <a:p>
            <a:pPr eaLnBrk="1" hangingPunct="1">
              <a:lnSpc>
                <a:spcPct val="90000"/>
              </a:lnSpc>
            </a:pPr>
            <a:r>
              <a:rPr lang="en-US" altLang="en-US" smtClean="0"/>
              <a:t>Welfare Funds – Rs. 120 crore Health spend (2015)</a:t>
            </a:r>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381000"/>
            <a:ext cx="8229600" cy="1447800"/>
          </a:xfrm>
        </p:spPr>
        <p:txBody>
          <a:bodyPr/>
          <a:lstStyle/>
          <a:p>
            <a:r>
              <a:rPr lang="en-IN" smtClean="0"/>
              <a:t>Deficits of the Public Health System </a:t>
            </a:r>
          </a:p>
        </p:txBody>
      </p:sp>
      <p:sp>
        <p:nvSpPr>
          <p:cNvPr id="10243" name="Content Placeholder 2"/>
          <p:cNvSpPr>
            <a:spLocks noGrp="1"/>
          </p:cNvSpPr>
          <p:nvPr>
            <p:ph idx="1"/>
          </p:nvPr>
        </p:nvSpPr>
        <p:spPr>
          <a:xfrm>
            <a:off x="533400" y="1676400"/>
            <a:ext cx="8229600" cy="4800600"/>
          </a:xfrm>
        </p:spPr>
        <p:txBody>
          <a:bodyPr/>
          <a:lstStyle/>
          <a:p>
            <a:r>
              <a:rPr lang="en-IN" smtClean="0"/>
              <a:t>Deficit of Demand Based Planning (DPC, PIP..)</a:t>
            </a:r>
          </a:p>
          <a:p>
            <a:r>
              <a:rPr lang="en-IN" smtClean="0"/>
              <a:t>Deficit of investment and Expenditure (1.1% GDP, segmentation of healthcare)</a:t>
            </a:r>
          </a:p>
          <a:p>
            <a:r>
              <a:rPr lang="en-IN" smtClean="0"/>
              <a:t>Deficit of Governance and Implementation (top down decision making)</a:t>
            </a:r>
          </a:p>
          <a:p>
            <a:r>
              <a:rPr lang="en-IN" smtClean="0"/>
              <a:t>Deficit of Accountability &amp; Legislative oversight (CBMP etc.)</a:t>
            </a:r>
          </a:p>
          <a:p>
            <a:r>
              <a:rPr lang="en-IN" smtClean="0"/>
              <a:t>Deficit of political will and executive commitment</a:t>
            </a:r>
          </a:p>
          <a:p>
            <a:r>
              <a:rPr lang="en-IN" smtClean="0"/>
              <a:t>Deficit of policy – market driven; need to reclaim healthcare as a public good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IN" altLang="en-US" smtClean="0"/>
              <a:t>New Health Policy 2015 Draft</a:t>
            </a:r>
          </a:p>
        </p:txBody>
      </p:sp>
      <p:sp>
        <p:nvSpPr>
          <p:cNvPr id="11267" name="Content Placeholder 2"/>
          <p:cNvSpPr>
            <a:spLocks noGrp="1"/>
          </p:cNvSpPr>
          <p:nvPr>
            <p:ph idx="1"/>
          </p:nvPr>
        </p:nvSpPr>
        <p:spPr>
          <a:xfrm>
            <a:off x="381000" y="2438400"/>
            <a:ext cx="8382000" cy="3886200"/>
          </a:xfrm>
        </p:spPr>
        <p:txBody>
          <a:bodyPr/>
          <a:lstStyle/>
          <a:p>
            <a:pPr marL="0" indent="0">
              <a:buFont typeface="Wingdings" pitchFamily="2" charset="2"/>
              <a:buNone/>
            </a:pPr>
            <a:r>
              <a:rPr lang="en-IN" altLang="en-US" sz="2700" smtClean="0"/>
              <a:t>(i) That 2.5% of the gross domestic product (GDP) as public health spending should be reached by 2020, of which 70% should be on primary healthcare. (ii) That the per capita public spending on healthcare should be Rs.3,800 at 2015 prices. (iii) The Centre would contribute 40% of the resources instead of its present 20% share and for this would raise resources through health cess and cess on health degrading goods like tobacco, alcohol, etc.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theme1.xml><?xml version="1.0" encoding="utf-8"?>
<a:theme xmlns:a="http://schemas.openxmlformats.org/drawingml/2006/main" name="Recommending A Strategy">
  <a:themeElements>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fontScheme name="Recommending A Strategy">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Recommending A Strateg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ecommending A Strategy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Office\Templates\1033\Recommending A Strategy.pot</Template>
  <TotalTime>2796</TotalTime>
  <Words>847</Words>
  <Application>Microsoft Office PowerPoint</Application>
  <PresentationFormat>On-screen Show (4:3)</PresentationFormat>
  <Paragraphs>96</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Tahoma</vt:lpstr>
      <vt:lpstr>Wingdings</vt:lpstr>
      <vt:lpstr>Times New Roman</vt:lpstr>
      <vt:lpstr>宋体</vt:lpstr>
      <vt:lpstr>Recommending A Strategy</vt:lpstr>
      <vt:lpstr>Making Healthcare a Public Good – Inverting the Political Economy   </vt:lpstr>
      <vt:lpstr>Current Political Economy of Healthcare</vt:lpstr>
      <vt:lpstr>Public Health Services</vt:lpstr>
      <vt:lpstr>Top 5 and Bottom 5 States</vt:lpstr>
      <vt:lpstr>Private Healthcare</vt:lpstr>
      <vt:lpstr>Health Insurance</vt:lpstr>
      <vt:lpstr>Social Health Insurance</vt:lpstr>
      <vt:lpstr>Deficits of the Public Health System </vt:lpstr>
      <vt:lpstr>New Health Policy 2015 Draft</vt:lpstr>
      <vt:lpstr>New Health Policy 2015….</vt:lpstr>
      <vt:lpstr>New Health Policy 2017</vt:lpstr>
      <vt:lpstr>Why Health Insurance Won’t Work?</vt:lpstr>
      <vt:lpstr>Scope for Social Health Insurance</vt:lpstr>
      <vt:lpstr>Challenges </vt:lpstr>
      <vt:lpstr>THANKS</vt:lpstr>
    </vt:vector>
  </TitlesOfParts>
  <Company>CEHAT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in India Experiences and Prospects</dc:title>
  <dc:creator>Ravi Duggal</dc:creator>
  <cp:lastModifiedBy>Nagaraj</cp:lastModifiedBy>
  <cp:revision>69</cp:revision>
  <cp:lastPrinted>1601-01-01T00:00:00Z</cp:lastPrinted>
  <dcterms:created xsi:type="dcterms:W3CDTF">2004-02-02T15:11:10Z</dcterms:created>
  <dcterms:modified xsi:type="dcterms:W3CDTF">2019-01-07T04:50:37Z</dcterms:modified>
</cp:coreProperties>
</file>